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7" r:id="rId2"/>
    <p:sldId id="269" r:id="rId3"/>
    <p:sldId id="270" r:id="rId4"/>
    <p:sldId id="274" r:id="rId5"/>
    <p:sldId id="271" r:id="rId6"/>
    <p:sldId id="272" r:id="rId7"/>
    <p:sldId id="275" r:id="rId8"/>
    <p:sldId id="276" r:id="rId9"/>
    <p:sldId id="277" r:id="rId10"/>
    <p:sldId id="278" r:id="rId11"/>
    <p:sldId id="279" r:id="rId12"/>
    <p:sldId id="280" r:id="rId13"/>
    <p:sldId id="281" r:id="rId14"/>
    <p:sldId id="282" r:id="rId15"/>
    <p:sldId id="283" r:id="rId16"/>
    <p:sldId id="284" r:id="rId17"/>
    <p:sldId id="285" r:id="rId18"/>
    <p:sldId id="287" r:id="rId19"/>
    <p:sldId id="288" r:id="rId20"/>
    <p:sldId id="268" r:id="rId21"/>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026B9A3F-2D2B-4148-882D-2167D7AEE83A}">
          <p14:sldIdLst>
            <p14:sldId id="257"/>
            <p14:sldId id="269"/>
            <p14:sldId id="270"/>
            <p14:sldId id="274"/>
            <p14:sldId id="271"/>
            <p14:sldId id="272"/>
            <p14:sldId id="275"/>
            <p14:sldId id="276"/>
            <p14:sldId id="277"/>
            <p14:sldId id="278"/>
            <p14:sldId id="279"/>
            <p14:sldId id="280"/>
            <p14:sldId id="281"/>
            <p14:sldId id="282"/>
            <p14:sldId id="283"/>
            <p14:sldId id="284"/>
            <p14:sldId id="285"/>
            <p14:sldId id="287"/>
            <p14:sldId id="288"/>
            <p14:sldId id="268"/>
          </p14:sldIdLst>
        </p14:section>
        <p14:section name="Sección sin título" id="{A4D399D0-61E1-45FF-83F1-91CEAC6E95ED}">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5" autoAdjust="0"/>
    <p:restoredTop sz="99466" autoAdjust="0"/>
  </p:normalViewPr>
  <p:slideViewPr>
    <p:cSldViewPr snapToGrid="0">
      <p:cViewPr>
        <p:scale>
          <a:sx n="70" d="100"/>
          <a:sy n="70" d="100"/>
        </p:scale>
        <p:origin x="-64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729CAB-B80B-4164-9615-B0A3B6375F31}"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s-PE"/>
        </a:p>
      </dgm:t>
    </dgm:pt>
    <dgm:pt modelId="{1E2E8CB7-06E8-4D7E-9BCB-0C4809597B67}">
      <dgm:prSet phldrT="[Texto]" custT="1"/>
      <dgm:spPr/>
      <dgm:t>
        <a:bodyPr/>
        <a:lstStyle/>
        <a:p>
          <a:r>
            <a:rPr lang="es-PE" sz="1400" dirty="0" smtClean="0"/>
            <a:t>1. Elaborar una política en materia de promoción y publicidad de alimentos dirigida a niños junto con el MINSA o un departamento, organismo o instituto conexo, asumiendo la responsabilidad principal del proceso </a:t>
          </a:r>
          <a:endParaRPr lang="es-PE" sz="1400" dirty="0"/>
        </a:p>
      </dgm:t>
    </dgm:pt>
    <dgm:pt modelId="{43AF23F0-F87E-4987-8B0C-0C13339E52A3}" type="parTrans" cxnId="{CD7037BE-1C96-406B-86CF-0382CD88F68E}">
      <dgm:prSet/>
      <dgm:spPr/>
      <dgm:t>
        <a:bodyPr/>
        <a:lstStyle/>
        <a:p>
          <a:endParaRPr lang="es-PE" sz="1400"/>
        </a:p>
      </dgm:t>
    </dgm:pt>
    <dgm:pt modelId="{7D22AAC9-9EBE-4F3A-9101-49F9C77F0FEE}" type="sibTrans" cxnId="{CD7037BE-1C96-406B-86CF-0382CD88F68E}">
      <dgm:prSet/>
      <dgm:spPr/>
      <dgm:t>
        <a:bodyPr/>
        <a:lstStyle/>
        <a:p>
          <a:endParaRPr lang="es-PE" sz="1400"/>
        </a:p>
      </dgm:t>
    </dgm:pt>
    <dgm:pt modelId="{F5064813-2654-4B09-98F9-E6D6F2988C0B}">
      <dgm:prSet custT="1"/>
      <dgm:spPr/>
      <dgm:t>
        <a:bodyPr/>
        <a:lstStyle/>
        <a:p>
          <a:r>
            <a:rPr lang="es-PE" sz="1400" dirty="0" smtClean="0"/>
            <a:t>2. Adoptar el objetivo de política de reducir la exposición de niños a la promoción y publicidad de alimentos con alto contenido de grasas, azúcares o sal, a fin de reducir los riesgos para su salud </a:t>
          </a:r>
          <a:endParaRPr lang="es-PE" sz="1400" dirty="0"/>
        </a:p>
      </dgm:t>
    </dgm:pt>
    <dgm:pt modelId="{D82B75D6-A941-4C55-A60C-0B682ABC904D}" type="parTrans" cxnId="{F832640B-8620-4F63-8020-019FE54A79E0}">
      <dgm:prSet/>
      <dgm:spPr/>
      <dgm:t>
        <a:bodyPr/>
        <a:lstStyle/>
        <a:p>
          <a:endParaRPr lang="es-PE" sz="1400"/>
        </a:p>
      </dgm:t>
    </dgm:pt>
    <dgm:pt modelId="{F4248C2F-0D74-40F9-AD6F-91FC25700404}" type="sibTrans" cxnId="{F832640B-8620-4F63-8020-019FE54A79E0}">
      <dgm:prSet/>
      <dgm:spPr/>
      <dgm:t>
        <a:bodyPr/>
        <a:lstStyle/>
        <a:p>
          <a:endParaRPr lang="es-PE" sz="1400"/>
        </a:p>
      </dgm:t>
    </dgm:pt>
    <dgm:pt modelId="{1E0443DD-EC13-494F-A3B2-38629FFEB1BA}">
      <dgm:prSet custT="1"/>
      <dgm:spPr/>
      <dgm:t>
        <a:bodyPr/>
        <a:lstStyle/>
        <a:p>
          <a:r>
            <a:rPr lang="es-PE" sz="1400" dirty="0" smtClean="0"/>
            <a:t>3. Comenzar el proceso de formulación de la política formando y manteniendo consenso dentro del gobierno en cuanto a la necesidad de ésta </a:t>
          </a:r>
          <a:endParaRPr lang="es-PE" sz="1400" dirty="0"/>
        </a:p>
      </dgm:t>
    </dgm:pt>
    <dgm:pt modelId="{16B64A28-3016-44AC-AE9D-B5850C504421}" type="parTrans" cxnId="{680A180F-1F80-4464-B08E-1350E280302C}">
      <dgm:prSet/>
      <dgm:spPr/>
      <dgm:t>
        <a:bodyPr/>
        <a:lstStyle/>
        <a:p>
          <a:endParaRPr lang="es-PE" sz="1400"/>
        </a:p>
      </dgm:t>
    </dgm:pt>
    <dgm:pt modelId="{38379691-8D11-4A71-8652-5D9E5ADB81AB}" type="sibTrans" cxnId="{680A180F-1F80-4464-B08E-1350E280302C}">
      <dgm:prSet/>
      <dgm:spPr/>
      <dgm:t>
        <a:bodyPr/>
        <a:lstStyle/>
        <a:p>
          <a:endParaRPr lang="es-PE" sz="1400"/>
        </a:p>
      </dgm:t>
    </dgm:pt>
    <dgm:pt modelId="{F59D7023-F2B7-4104-92F2-281B8EECEF05}">
      <dgm:prSet custT="1"/>
      <dgm:spPr/>
      <dgm:t>
        <a:bodyPr/>
        <a:lstStyle/>
        <a:p>
          <a:r>
            <a:rPr lang="es-PE" sz="1400" dirty="0" smtClean="0"/>
            <a:t>4. Ocuparse con otros socios de aumentar el conocimiento y la conciencia acerca de las repercusiones adversas de la promoción y publicidad de alimentos en los niños</a:t>
          </a:r>
          <a:endParaRPr lang="es-PE" sz="1400" dirty="0"/>
        </a:p>
      </dgm:t>
    </dgm:pt>
    <dgm:pt modelId="{493D72ED-DFAD-4D21-8C6C-AE41BDF4EB7B}" type="parTrans" cxnId="{425227E2-95EF-443E-801F-CCC3C6170BAA}">
      <dgm:prSet/>
      <dgm:spPr/>
      <dgm:t>
        <a:bodyPr/>
        <a:lstStyle/>
        <a:p>
          <a:endParaRPr lang="es-PE" sz="1400"/>
        </a:p>
      </dgm:t>
    </dgm:pt>
    <dgm:pt modelId="{61E217E0-8662-407F-A29A-1E3B7433D8DA}" type="sibTrans" cxnId="{425227E2-95EF-443E-801F-CCC3C6170BAA}">
      <dgm:prSet/>
      <dgm:spPr/>
      <dgm:t>
        <a:bodyPr/>
        <a:lstStyle/>
        <a:p>
          <a:endParaRPr lang="es-PE" sz="1400"/>
        </a:p>
      </dgm:t>
    </dgm:pt>
    <dgm:pt modelId="{1DA223D1-BC1E-4BC5-BADA-7DC699432951}">
      <dgm:prSet custT="1"/>
      <dgm:spPr/>
      <dgm:t>
        <a:bodyPr/>
        <a:lstStyle/>
        <a:p>
          <a:r>
            <a:rPr lang="es-PE" sz="1400" dirty="0" smtClean="0"/>
            <a:t>5. Reunir un grupo de trabajo de socios dirigido por el gobierno como entidad responsable de la formulación de la política </a:t>
          </a:r>
          <a:endParaRPr lang="es-PE" sz="1400" dirty="0"/>
        </a:p>
      </dgm:t>
    </dgm:pt>
    <dgm:pt modelId="{D1C9F9B6-E010-45BA-A8F8-A6D2D8EB349B}" type="parTrans" cxnId="{05FE4662-D993-4181-8213-0F352C344976}">
      <dgm:prSet/>
      <dgm:spPr/>
      <dgm:t>
        <a:bodyPr/>
        <a:lstStyle/>
        <a:p>
          <a:endParaRPr lang="es-PE" sz="1400"/>
        </a:p>
      </dgm:t>
    </dgm:pt>
    <dgm:pt modelId="{D85695AE-836D-482F-B75B-7CE5A335BC8C}" type="sibTrans" cxnId="{05FE4662-D993-4181-8213-0F352C344976}">
      <dgm:prSet/>
      <dgm:spPr/>
      <dgm:t>
        <a:bodyPr/>
        <a:lstStyle/>
        <a:p>
          <a:endParaRPr lang="es-PE" sz="1400"/>
        </a:p>
      </dgm:t>
    </dgm:pt>
    <dgm:pt modelId="{D5EA52B2-99D6-4692-8882-E6ECD8C69853}">
      <dgm:prSet custT="1"/>
      <dgm:spPr/>
      <dgm:t>
        <a:bodyPr/>
        <a:lstStyle/>
        <a:p>
          <a:r>
            <a:rPr lang="es-PE" sz="1400" dirty="0" smtClean="0"/>
            <a:t>6. Solicitar que el grupo de trabajo de socios defina el alcance de la política en cuanto a qué se entiende por “promoción de alimentos dirigida a los niños”, definida por la presente consulta de expertos en las recomendaciones 7 a 10 </a:t>
          </a:r>
          <a:endParaRPr lang="es-PE" sz="1400" dirty="0"/>
        </a:p>
      </dgm:t>
    </dgm:pt>
    <dgm:pt modelId="{F4848189-A690-4D52-9D1E-24F0FD6EA07E}" type="parTrans" cxnId="{5EF943D0-EC72-41D4-BB46-E57A73CF9C73}">
      <dgm:prSet/>
      <dgm:spPr/>
      <dgm:t>
        <a:bodyPr/>
        <a:lstStyle/>
        <a:p>
          <a:endParaRPr lang="es-PE" sz="1400"/>
        </a:p>
      </dgm:t>
    </dgm:pt>
    <dgm:pt modelId="{0B660F9D-BB8B-4BC0-AFC0-DF7447B2DD7E}" type="sibTrans" cxnId="{5EF943D0-EC72-41D4-BB46-E57A73CF9C73}">
      <dgm:prSet/>
      <dgm:spPr/>
      <dgm:t>
        <a:bodyPr/>
        <a:lstStyle/>
        <a:p>
          <a:endParaRPr lang="es-PE" sz="1400"/>
        </a:p>
      </dgm:t>
    </dgm:pt>
    <dgm:pt modelId="{418C1AAC-05B3-4627-A0D8-0CE893C0F09B}">
      <dgm:prSet custT="1"/>
      <dgm:spPr/>
      <dgm:t>
        <a:bodyPr/>
        <a:lstStyle/>
        <a:p>
          <a:r>
            <a:rPr lang="es-PE" sz="1400" dirty="0" smtClean="0"/>
            <a:t>7. La definición de “promoción” debe abarcar todas las técnicas de mercadotecnia utilizadas en todos los canales de comunicación (mensajes difundidos en escuelas y otros lugares donde los niños se reúnen y pasan tiempo)</a:t>
          </a:r>
          <a:endParaRPr lang="es-PE" sz="1400" dirty="0"/>
        </a:p>
      </dgm:t>
    </dgm:pt>
    <dgm:pt modelId="{7DC70C99-E963-4BA5-8A2A-A0C945F8CF21}" type="parTrans" cxnId="{7898819B-6550-4CB0-B9DD-96FD6CFB78FF}">
      <dgm:prSet/>
      <dgm:spPr/>
      <dgm:t>
        <a:bodyPr/>
        <a:lstStyle/>
        <a:p>
          <a:endParaRPr lang="es-PE" sz="1400"/>
        </a:p>
      </dgm:t>
    </dgm:pt>
    <dgm:pt modelId="{5EFD6D35-A908-4FD8-9637-19E6F435CE5F}" type="sibTrans" cxnId="{7898819B-6550-4CB0-B9DD-96FD6CFB78FF}">
      <dgm:prSet/>
      <dgm:spPr/>
      <dgm:t>
        <a:bodyPr/>
        <a:lstStyle/>
        <a:p>
          <a:endParaRPr lang="es-PE" sz="1400"/>
        </a:p>
      </dgm:t>
    </dgm:pt>
    <dgm:pt modelId="{E0FBE36A-2CA5-44AE-BB8E-173545CD39D4}">
      <dgm:prSet custT="1"/>
      <dgm:spPr/>
      <dgm:t>
        <a:bodyPr/>
        <a:lstStyle/>
        <a:p>
          <a:r>
            <a:rPr lang="es-PE" sz="1400" dirty="0" smtClean="0"/>
            <a:t>8. La promoción y publicidad “dirigida” a niños deben definirse como aquellas destinadas exclusivamente a los niños, con un atractivo específico para ellos y, en los medios evaluados, aquellas destinadas a los adultos pero vistas por los niños</a:t>
          </a:r>
          <a:endParaRPr lang="es-PE" sz="1400" dirty="0"/>
        </a:p>
      </dgm:t>
    </dgm:pt>
    <dgm:pt modelId="{7A8A04CA-F0F6-4009-98FD-E77F44ADCC70}" type="parTrans" cxnId="{3AB4B293-7D76-4612-BBFC-E89456E62777}">
      <dgm:prSet/>
      <dgm:spPr/>
      <dgm:t>
        <a:bodyPr/>
        <a:lstStyle/>
        <a:p>
          <a:endParaRPr lang="es-PE" sz="1400"/>
        </a:p>
      </dgm:t>
    </dgm:pt>
    <dgm:pt modelId="{D1FF8F11-B47D-4606-A628-89FBA368D6EC}" type="sibTrans" cxnId="{3AB4B293-7D76-4612-BBFC-E89456E62777}">
      <dgm:prSet/>
      <dgm:spPr/>
      <dgm:t>
        <a:bodyPr/>
        <a:lstStyle/>
        <a:p>
          <a:endParaRPr lang="es-PE" sz="1400"/>
        </a:p>
      </dgm:t>
    </dgm:pt>
    <dgm:pt modelId="{AF31BF2F-A609-4A79-874E-ADD9F85AB4D5}">
      <dgm:prSet custT="1"/>
      <dgm:spPr/>
      <dgm:t>
        <a:bodyPr/>
        <a:lstStyle/>
        <a:p>
          <a:r>
            <a:rPr lang="es-PE" sz="1400" dirty="0" smtClean="0"/>
            <a:t>9. Los “niños” deben definirse como las personas menores de 16 años </a:t>
          </a:r>
          <a:endParaRPr lang="es-PE" sz="1400" dirty="0"/>
        </a:p>
      </dgm:t>
    </dgm:pt>
    <dgm:pt modelId="{E80E23EE-154C-487F-8EE4-2833CE8B29AA}" type="parTrans" cxnId="{2F528DD7-04D9-4037-A011-DE5BFAA24B13}">
      <dgm:prSet/>
      <dgm:spPr/>
      <dgm:t>
        <a:bodyPr/>
        <a:lstStyle/>
        <a:p>
          <a:endParaRPr lang="es-PE" sz="1400"/>
        </a:p>
      </dgm:t>
    </dgm:pt>
    <dgm:pt modelId="{58C24FD9-CEBD-483C-A8AF-FC37510E4886}" type="sibTrans" cxnId="{2F528DD7-04D9-4037-A011-DE5BFAA24B13}">
      <dgm:prSet/>
      <dgm:spPr/>
      <dgm:t>
        <a:bodyPr/>
        <a:lstStyle/>
        <a:p>
          <a:endParaRPr lang="es-PE" sz="1400"/>
        </a:p>
      </dgm:t>
    </dgm:pt>
    <dgm:pt modelId="{DFC6FBF2-D2B1-4F85-9F7B-825EF7A7AC77}">
      <dgm:prSet custT="1"/>
      <dgm:spPr/>
      <dgm:t>
        <a:bodyPr/>
        <a:lstStyle/>
        <a:p>
          <a:r>
            <a:rPr lang="es-PE" sz="1400" dirty="0" smtClean="0"/>
            <a:t>10. Los “alimentos” deben definirse de modo que incluyan tanto alimentos que deben promocionarse (aquellos que los niños deben consumir más como parte de una alimentación saludable) como alimentos que deben prohibirse, según los máximos criterios nutricionales aceptables detallados en esta recomendación</a:t>
          </a:r>
          <a:endParaRPr lang="es-PE" sz="1400" dirty="0"/>
        </a:p>
      </dgm:t>
    </dgm:pt>
    <dgm:pt modelId="{B3E2B2FD-C3A5-4CE2-910D-20A3512AFD95}" type="parTrans" cxnId="{562DE102-D814-4F2D-BDA5-44529F61B9C9}">
      <dgm:prSet/>
      <dgm:spPr/>
      <dgm:t>
        <a:bodyPr/>
        <a:lstStyle/>
        <a:p>
          <a:endParaRPr lang="es-PE" sz="1400"/>
        </a:p>
      </dgm:t>
    </dgm:pt>
    <dgm:pt modelId="{5E713CA3-705F-4D48-8C1D-ACA01BE2FB18}" type="sibTrans" cxnId="{562DE102-D814-4F2D-BDA5-44529F61B9C9}">
      <dgm:prSet/>
      <dgm:spPr/>
      <dgm:t>
        <a:bodyPr/>
        <a:lstStyle/>
        <a:p>
          <a:endParaRPr lang="es-PE" sz="1400"/>
        </a:p>
      </dgm:t>
    </dgm:pt>
    <dgm:pt modelId="{9DBC2C38-4BA6-4283-8B90-70FEB8FFEEC2}">
      <dgm:prSet custT="1"/>
      <dgm:spPr/>
      <dgm:t>
        <a:bodyPr/>
        <a:lstStyle/>
        <a:p>
          <a:r>
            <a:rPr lang="es-PE" sz="1400" dirty="0" smtClean="0"/>
            <a:t>11. Concretar las medidas mencionadas en un plazo no mayor de 18 meses </a:t>
          </a:r>
          <a:endParaRPr lang="es-PE" sz="1400" dirty="0"/>
        </a:p>
      </dgm:t>
    </dgm:pt>
    <dgm:pt modelId="{A57A737D-8E29-4330-9E91-0C17D1FFAEB4}" type="parTrans" cxnId="{FA6C8320-54CC-42E2-880C-10ADFAC427D9}">
      <dgm:prSet/>
      <dgm:spPr/>
      <dgm:t>
        <a:bodyPr/>
        <a:lstStyle/>
        <a:p>
          <a:endParaRPr lang="es-PE" sz="1400"/>
        </a:p>
      </dgm:t>
    </dgm:pt>
    <dgm:pt modelId="{06B2858A-51A2-4CFD-B4C3-98799A56B4A5}" type="sibTrans" cxnId="{FA6C8320-54CC-42E2-880C-10ADFAC427D9}">
      <dgm:prSet/>
      <dgm:spPr/>
      <dgm:t>
        <a:bodyPr/>
        <a:lstStyle/>
        <a:p>
          <a:endParaRPr lang="es-PE" sz="1400"/>
        </a:p>
      </dgm:t>
    </dgm:pt>
    <dgm:pt modelId="{1C90F138-E50B-4D84-8E41-F83A78941A55}">
      <dgm:prSet custT="1"/>
      <dgm:spPr/>
      <dgm:t>
        <a:bodyPr/>
        <a:lstStyle/>
        <a:p>
          <a:r>
            <a:rPr lang="es-PE" sz="1400" dirty="0" smtClean="0"/>
            <a:t>12. Ejecutar la política mediante disposiciones legales</a:t>
          </a:r>
          <a:endParaRPr lang="es-PE" sz="1400" dirty="0"/>
        </a:p>
      </dgm:t>
    </dgm:pt>
    <dgm:pt modelId="{95D52648-E8C3-41BE-8DF9-076FCE62C9D8}" type="parTrans" cxnId="{F6F110F5-8C5D-43B5-9F8B-785EADE814AA}">
      <dgm:prSet/>
      <dgm:spPr/>
      <dgm:t>
        <a:bodyPr/>
        <a:lstStyle/>
        <a:p>
          <a:endParaRPr lang="es-PE" sz="1400"/>
        </a:p>
      </dgm:t>
    </dgm:pt>
    <dgm:pt modelId="{A92485EA-CE69-4170-AA8B-1424E7545776}" type="sibTrans" cxnId="{F6F110F5-8C5D-43B5-9F8B-785EADE814AA}">
      <dgm:prSet/>
      <dgm:spPr/>
      <dgm:t>
        <a:bodyPr/>
        <a:lstStyle/>
        <a:p>
          <a:endParaRPr lang="es-PE" sz="1400"/>
        </a:p>
      </dgm:t>
    </dgm:pt>
    <dgm:pt modelId="{E88918D6-FAAA-408B-80E0-1AB2C1B7765A}">
      <dgm:prSet custT="1"/>
      <dgm:spPr/>
      <dgm:t>
        <a:bodyPr/>
        <a:lstStyle/>
        <a:p>
          <a:r>
            <a:rPr lang="es-PE" sz="1400" dirty="0" smtClean="0"/>
            <a:t>13. Designar un órgano que vigile mediante un conjunto uniforme de indicadores los efectos y eficacia de la política sobre la exposición de los niños a la promoción y publicidad</a:t>
          </a:r>
          <a:endParaRPr lang="es-PE" sz="1400" dirty="0"/>
        </a:p>
      </dgm:t>
    </dgm:pt>
    <dgm:pt modelId="{DFAABFB2-B0F5-42DE-B76A-7E53EA0B7AE6}" type="parTrans" cxnId="{AA29EBFC-C3A5-4FB3-B8E9-964356A55E0B}">
      <dgm:prSet/>
      <dgm:spPr/>
      <dgm:t>
        <a:bodyPr/>
        <a:lstStyle/>
        <a:p>
          <a:endParaRPr lang="es-PE" sz="1400"/>
        </a:p>
      </dgm:t>
    </dgm:pt>
    <dgm:pt modelId="{37A7EB43-536E-4ED0-A14E-F3BC740CD3DA}" type="sibTrans" cxnId="{AA29EBFC-C3A5-4FB3-B8E9-964356A55E0B}">
      <dgm:prSet/>
      <dgm:spPr/>
      <dgm:t>
        <a:bodyPr/>
        <a:lstStyle/>
        <a:p>
          <a:endParaRPr lang="es-PE" sz="1400"/>
        </a:p>
      </dgm:t>
    </dgm:pt>
    <dgm:pt modelId="{FE48F6FD-8D18-4BBF-AD84-337DC76D7DAA}" type="pres">
      <dgm:prSet presAssocID="{40729CAB-B80B-4164-9615-B0A3B6375F31}" presName="diagram" presStyleCnt="0">
        <dgm:presLayoutVars>
          <dgm:dir/>
          <dgm:resizeHandles val="exact"/>
        </dgm:presLayoutVars>
      </dgm:prSet>
      <dgm:spPr/>
      <dgm:t>
        <a:bodyPr/>
        <a:lstStyle/>
        <a:p>
          <a:endParaRPr lang="es-PE"/>
        </a:p>
      </dgm:t>
    </dgm:pt>
    <dgm:pt modelId="{BB6B1C16-5780-4972-B454-24EECF22D112}" type="pres">
      <dgm:prSet presAssocID="{1E2E8CB7-06E8-4D7E-9BCB-0C4809597B67}" presName="node" presStyleLbl="node1" presStyleIdx="0" presStyleCnt="13" custScaleX="358331" custScaleY="418517">
        <dgm:presLayoutVars>
          <dgm:bulletEnabled val="1"/>
        </dgm:presLayoutVars>
      </dgm:prSet>
      <dgm:spPr/>
      <dgm:t>
        <a:bodyPr/>
        <a:lstStyle/>
        <a:p>
          <a:endParaRPr lang="es-PE"/>
        </a:p>
      </dgm:t>
    </dgm:pt>
    <dgm:pt modelId="{6BA9C183-5708-41A7-B228-C80086674A55}" type="pres">
      <dgm:prSet presAssocID="{7D22AAC9-9EBE-4F3A-9101-49F9C77F0FEE}" presName="sibTrans" presStyleCnt="0"/>
      <dgm:spPr/>
    </dgm:pt>
    <dgm:pt modelId="{1C71F62D-FF76-4C45-BF1D-455DFC538CEB}" type="pres">
      <dgm:prSet presAssocID="{F5064813-2654-4B09-98F9-E6D6F2988C0B}" presName="node" presStyleLbl="node1" presStyleIdx="1" presStyleCnt="13" custScaleX="358331" custScaleY="411632">
        <dgm:presLayoutVars>
          <dgm:bulletEnabled val="1"/>
        </dgm:presLayoutVars>
      </dgm:prSet>
      <dgm:spPr/>
      <dgm:t>
        <a:bodyPr/>
        <a:lstStyle/>
        <a:p>
          <a:endParaRPr lang="es-PE"/>
        </a:p>
      </dgm:t>
    </dgm:pt>
    <dgm:pt modelId="{F137DB3C-C491-4777-A7B7-E995BB710F78}" type="pres">
      <dgm:prSet presAssocID="{F4248C2F-0D74-40F9-AD6F-91FC25700404}" presName="sibTrans" presStyleCnt="0"/>
      <dgm:spPr/>
    </dgm:pt>
    <dgm:pt modelId="{5ACF77F3-BDB7-4FBB-A4CE-DC1E76695DBD}" type="pres">
      <dgm:prSet presAssocID="{1E0443DD-EC13-494F-A3B2-38629FFEB1BA}" presName="node" presStyleLbl="node1" presStyleIdx="2" presStyleCnt="13" custScaleX="358331" custScaleY="342787" custLinFactNeighborY="-30978">
        <dgm:presLayoutVars>
          <dgm:bulletEnabled val="1"/>
        </dgm:presLayoutVars>
      </dgm:prSet>
      <dgm:spPr/>
      <dgm:t>
        <a:bodyPr/>
        <a:lstStyle/>
        <a:p>
          <a:endParaRPr lang="es-PE"/>
        </a:p>
      </dgm:t>
    </dgm:pt>
    <dgm:pt modelId="{13D8668C-9C8B-447B-AA8A-D0BBF630D647}" type="pres">
      <dgm:prSet presAssocID="{38379691-8D11-4A71-8652-5D9E5ADB81AB}" presName="sibTrans" presStyleCnt="0"/>
      <dgm:spPr/>
    </dgm:pt>
    <dgm:pt modelId="{734A7C93-565A-4D8C-AB9C-E0887F85072F}" type="pres">
      <dgm:prSet presAssocID="{F59D7023-F2B7-4104-92F2-281B8EECEF05}" presName="node" presStyleLbl="node1" presStyleIdx="3" presStyleCnt="13" custScaleX="358331" custScaleY="342787" custLinFactNeighborY="-27536">
        <dgm:presLayoutVars>
          <dgm:bulletEnabled val="1"/>
        </dgm:presLayoutVars>
      </dgm:prSet>
      <dgm:spPr/>
      <dgm:t>
        <a:bodyPr/>
        <a:lstStyle/>
        <a:p>
          <a:endParaRPr lang="es-PE"/>
        </a:p>
      </dgm:t>
    </dgm:pt>
    <dgm:pt modelId="{05790CB9-EF7F-4677-86B0-C0EC7DEE1F16}" type="pres">
      <dgm:prSet presAssocID="{61E217E0-8662-407F-A29A-1E3B7433D8DA}" presName="sibTrans" presStyleCnt="0"/>
      <dgm:spPr/>
    </dgm:pt>
    <dgm:pt modelId="{36E89A0F-E28C-4959-99A2-499F65804298}" type="pres">
      <dgm:prSet presAssocID="{1DA223D1-BC1E-4BC5-BADA-7DC699432951}" presName="node" presStyleLbl="node1" presStyleIdx="4" presStyleCnt="13" custScaleX="358331" custScaleY="260173" custLinFactNeighborY="-58514">
        <dgm:presLayoutVars>
          <dgm:bulletEnabled val="1"/>
        </dgm:presLayoutVars>
      </dgm:prSet>
      <dgm:spPr/>
      <dgm:t>
        <a:bodyPr/>
        <a:lstStyle/>
        <a:p>
          <a:endParaRPr lang="es-PE"/>
        </a:p>
      </dgm:t>
    </dgm:pt>
    <dgm:pt modelId="{5F960D1B-8AA0-48C9-9CE0-2FCCD310560D}" type="pres">
      <dgm:prSet presAssocID="{D85695AE-836D-482F-B75B-7CE5A335BC8C}" presName="sibTrans" presStyleCnt="0"/>
      <dgm:spPr/>
    </dgm:pt>
    <dgm:pt modelId="{CFAC40A8-318F-4EEB-8D65-AD921C083125}" type="pres">
      <dgm:prSet presAssocID="{D5EA52B2-99D6-4692-8882-E6ECD8C69853}" presName="node" presStyleLbl="node1" presStyleIdx="5" presStyleCnt="13" custScaleX="358331" custScaleY="472946" custLinFactNeighborY="-51630">
        <dgm:presLayoutVars>
          <dgm:bulletEnabled val="1"/>
        </dgm:presLayoutVars>
      </dgm:prSet>
      <dgm:spPr/>
      <dgm:t>
        <a:bodyPr/>
        <a:lstStyle/>
        <a:p>
          <a:endParaRPr lang="es-PE"/>
        </a:p>
      </dgm:t>
    </dgm:pt>
    <dgm:pt modelId="{9405CC09-1C37-4A75-99AE-0FE8556E6FBE}" type="pres">
      <dgm:prSet presAssocID="{0B660F9D-BB8B-4BC0-AFC0-DF7447B2DD7E}" presName="sibTrans" presStyleCnt="0"/>
      <dgm:spPr/>
    </dgm:pt>
    <dgm:pt modelId="{BC720711-7C78-4BEE-8A0A-76C78640C0C6}" type="pres">
      <dgm:prSet presAssocID="{418C1AAC-05B3-4627-A0D8-0CE893C0F09B}" presName="node" presStyleLbl="node1" presStyleIdx="6" presStyleCnt="13" custScaleX="358331" custScaleY="470235" custLinFactNeighborY="-51630">
        <dgm:presLayoutVars>
          <dgm:bulletEnabled val="1"/>
        </dgm:presLayoutVars>
      </dgm:prSet>
      <dgm:spPr/>
      <dgm:t>
        <a:bodyPr/>
        <a:lstStyle/>
        <a:p>
          <a:endParaRPr lang="es-PE"/>
        </a:p>
      </dgm:t>
    </dgm:pt>
    <dgm:pt modelId="{C2D7EE84-B701-41EB-9753-00E6EB8E3073}" type="pres">
      <dgm:prSet presAssocID="{5EFD6D35-A908-4FD8-9637-19E6F435CE5F}" presName="sibTrans" presStyleCnt="0"/>
      <dgm:spPr/>
    </dgm:pt>
    <dgm:pt modelId="{EB56B4F1-5515-4908-ACBF-F44ED57387FA}" type="pres">
      <dgm:prSet presAssocID="{E0FBE36A-2CA5-44AE-BB8E-173545CD39D4}" presName="node" presStyleLbl="node1" presStyleIdx="7" presStyleCnt="13" custScaleX="358331" custScaleY="459177" custLinFactNeighborY="-55072">
        <dgm:presLayoutVars>
          <dgm:bulletEnabled val="1"/>
        </dgm:presLayoutVars>
      </dgm:prSet>
      <dgm:spPr/>
      <dgm:t>
        <a:bodyPr/>
        <a:lstStyle/>
        <a:p>
          <a:endParaRPr lang="es-PE"/>
        </a:p>
      </dgm:t>
    </dgm:pt>
    <dgm:pt modelId="{CC7CD252-B369-4EFE-A936-B9F51C5520AC}" type="pres">
      <dgm:prSet presAssocID="{D1FF8F11-B47D-4606-A628-89FBA368D6EC}" presName="sibTrans" presStyleCnt="0"/>
      <dgm:spPr/>
    </dgm:pt>
    <dgm:pt modelId="{17A173C5-AE69-4AAE-9F43-9845E61C8029}" type="pres">
      <dgm:prSet presAssocID="{AF31BF2F-A609-4A79-874E-ADD9F85AB4D5}" presName="node" presStyleLbl="node1" presStyleIdx="8" presStyleCnt="13" custScaleX="358331" custScaleY="170027" custLinFactY="-96205" custLinFactNeighborX="2065" custLinFactNeighborY="-100000">
        <dgm:presLayoutVars>
          <dgm:bulletEnabled val="1"/>
        </dgm:presLayoutVars>
      </dgm:prSet>
      <dgm:spPr/>
      <dgm:t>
        <a:bodyPr/>
        <a:lstStyle/>
        <a:p>
          <a:endParaRPr lang="es-PE"/>
        </a:p>
      </dgm:t>
    </dgm:pt>
    <dgm:pt modelId="{67BE25FE-0C05-4E46-9EB0-65F8A79B1F48}" type="pres">
      <dgm:prSet presAssocID="{58C24FD9-CEBD-483C-A8AF-FC37510E4886}" presName="sibTrans" presStyleCnt="0"/>
      <dgm:spPr/>
    </dgm:pt>
    <dgm:pt modelId="{82F3D943-2C54-44B9-A97A-DFFCA0D96838}" type="pres">
      <dgm:prSet presAssocID="{DFC6FBF2-D2B1-4F85-9F7B-825EF7A7AC77}" presName="node" presStyleLbl="node1" presStyleIdx="9" presStyleCnt="13" custScaleX="358331" custScaleY="642348" custLinFactNeighborY="37862">
        <dgm:presLayoutVars>
          <dgm:bulletEnabled val="1"/>
        </dgm:presLayoutVars>
      </dgm:prSet>
      <dgm:spPr/>
      <dgm:t>
        <a:bodyPr/>
        <a:lstStyle/>
        <a:p>
          <a:endParaRPr lang="es-PE"/>
        </a:p>
      </dgm:t>
    </dgm:pt>
    <dgm:pt modelId="{D06E45E1-39F6-4104-86E4-650601A2A0B7}" type="pres">
      <dgm:prSet presAssocID="{5E713CA3-705F-4D48-8C1D-ACA01BE2FB18}" presName="sibTrans" presStyleCnt="0"/>
      <dgm:spPr/>
    </dgm:pt>
    <dgm:pt modelId="{A4113E6C-7940-4D03-8F64-3B2201BBC215}" type="pres">
      <dgm:prSet presAssocID="{9DBC2C38-4BA6-4283-8B90-70FEB8FFEEC2}" presName="node" presStyleLbl="node1" presStyleIdx="10" presStyleCnt="13" custScaleX="358331" custScaleY="188114" custLinFactX="-168835" custLinFactY="-89316" custLinFactNeighborX="-200000" custLinFactNeighborY="-100000">
        <dgm:presLayoutVars>
          <dgm:bulletEnabled val="1"/>
        </dgm:presLayoutVars>
      </dgm:prSet>
      <dgm:spPr/>
      <dgm:t>
        <a:bodyPr/>
        <a:lstStyle/>
        <a:p>
          <a:endParaRPr lang="es-PE"/>
        </a:p>
      </dgm:t>
    </dgm:pt>
    <dgm:pt modelId="{C51EF960-BB37-4BCF-8E75-1CC6057D497A}" type="pres">
      <dgm:prSet presAssocID="{06B2858A-51A2-4CFD-B4C3-98799A56B4A5}" presName="sibTrans" presStyleCnt="0"/>
      <dgm:spPr/>
    </dgm:pt>
    <dgm:pt modelId="{6DBBE69D-F542-4AC7-BD6A-A071B2A34190}" type="pres">
      <dgm:prSet presAssocID="{1C90F138-E50B-4D84-8E41-F83A78941A55}" presName="node" presStyleLbl="node1" presStyleIdx="11" presStyleCnt="13" custScaleX="358331" custScaleY="180949" custLinFactX="-169699" custLinFactY="-89313" custLinFactNeighborX="-200000" custLinFactNeighborY="-100000">
        <dgm:presLayoutVars>
          <dgm:bulletEnabled val="1"/>
        </dgm:presLayoutVars>
      </dgm:prSet>
      <dgm:spPr/>
      <dgm:t>
        <a:bodyPr/>
        <a:lstStyle/>
        <a:p>
          <a:endParaRPr lang="es-PE"/>
        </a:p>
      </dgm:t>
    </dgm:pt>
    <dgm:pt modelId="{1A2A8C3E-D54D-4C1B-9A98-08100A412FCD}" type="pres">
      <dgm:prSet presAssocID="{A92485EA-CE69-4170-AA8B-1424E7545776}" presName="sibTrans" presStyleCnt="0"/>
      <dgm:spPr/>
    </dgm:pt>
    <dgm:pt modelId="{6C7FF9FE-13A2-4D51-ADF6-CAE7AEF6DD58}" type="pres">
      <dgm:prSet presAssocID="{E88918D6-FAAA-408B-80E0-1AB2C1B7765A}" presName="node" presStyleLbl="node1" presStyleIdx="12" presStyleCnt="13" custScaleX="358331" custScaleY="363075" custLinFactX="-169447" custLinFactY="-1160" custLinFactNeighborX="-200000" custLinFactNeighborY="-100000">
        <dgm:presLayoutVars>
          <dgm:bulletEnabled val="1"/>
        </dgm:presLayoutVars>
      </dgm:prSet>
      <dgm:spPr/>
      <dgm:t>
        <a:bodyPr/>
        <a:lstStyle/>
        <a:p>
          <a:endParaRPr lang="es-PE"/>
        </a:p>
      </dgm:t>
    </dgm:pt>
  </dgm:ptLst>
  <dgm:cxnLst>
    <dgm:cxn modelId="{C18DE95C-62DA-4C89-AA63-12B085214A56}" type="presOf" srcId="{D5EA52B2-99D6-4692-8882-E6ECD8C69853}" destId="{CFAC40A8-318F-4EEB-8D65-AD921C083125}" srcOrd="0" destOrd="0" presId="urn:microsoft.com/office/officeart/2005/8/layout/default"/>
    <dgm:cxn modelId="{34AA4C61-231F-4D22-9C66-C40E74C34584}" type="presOf" srcId="{1E0443DD-EC13-494F-A3B2-38629FFEB1BA}" destId="{5ACF77F3-BDB7-4FBB-A4CE-DC1E76695DBD}" srcOrd="0" destOrd="0" presId="urn:microsoft.com/office/officeart/2005/8/layout/default"/>
    <dgm:cxn modelId="{680A180F-1F80-4464-B08E-1350E280302C}" srcId="{40729CAB-B80B-4164-9615-B0A3B6375F31}" destId="{1E0443DD-EC13-494F-A3B2-38629FFEB1BA}" srcOrd="2" destOrd="0" parTransId="{16B64A28-3016-44AC-AE9D-B5850C504421}" sibTransId="{38379691-8D11-4A71-8652-5D9E5ADB81AB}"/>
    <dgm:cxn modelId="{4C79315D-4EED-47A4-B364-CEC73FC7D235}" type="presOf" srcId="{E88918D6-FAAA-408B-80E0-1AB2C1B7765A}" destId="{6C7FF9FE-13A2-4D51-ADF6-CAE7AEF6DD58}" srcOrd="0" destOrd="0" presId="urn:microsoft.com/office/officeart/2005/8/layout/default"/>
    <dgm:cxn modelId="{425227E2-95EF-443E-801F-CCC3C6170BAA}" srcId="{40729CAB-B80B-4164-9615-B0A3B6375F31}" destId="{F59D7023-F2B7-4104-92F2-281B8EECEF05}" srcOrd="3" destOrd="0" parTransId="{493D72ED-DFAD-4D21-8C6C-AE41BDF4EB7B}" sibTransId="{61E217E0-8662-407F-A29A-1E3B7433D8DA}"/>
    <dgm:cxn modelId="{CD7037BE-1C96-406B-86CF-0382CD88F68E}" srcId="{40729CAB-B80B-4164-9615-B0A3B6375F31}" destId="{1E2E8CB7-06E8-4D7E-9BCB-0C4809597B67}" srcOrd="0" destOrd="0" parTransId="{43AF23F0-F87E-4987-8B0C-0C13339E52A3}" sibTransId="{7D22AAC9-9EBE-4F3A-9101-49F9C77F0FEE}"/>
    <dgm:cxn modelId="{270CA27B-A69C-4566-88B2-FE966866ECCC}" type="presOf" srcId="{40729CAB-B80B-4164-9615-B0A3B6375F31}" destId="{FE48F6FD-8D18-4BBF-AD84-337DC76D7DAA}" srcOrd="0" destOrd="0" presId="urn:microsoft.com/office/officeart/2005/8/layout/default"/>
    <dgm:cxn modelId="{E7451422-13B4-4AB2-A1C3-9D2B9578563B}" type="presOf" srcId="{F59D7023-F2B7-4104-92F2-281B8EECEF05}" destId="{734A7C93-565A-4D8C-AB9C-E0887F85072F}" srcOrd="0" destOrd="0" presId="urn:microsoft.com/office/officeart/2005/8/layout/default"/>
    <dgm:cxn modelId="{F6F110F5-8C5D-43B5-9F8B-785EADE814AA}" srcId="{40729CAB-B80B-4164-9615-B0A3B6375F31}" destId="{1C90F138-E50B-4D84-8E41-F83A78941A55}" srcOrd="11" destOrd="0" parTransId="{95D52648-E8C3-41BE-8DF9-076FCE62C9D8}" sibTransId="{A92485EA-CE69-4170-AA8B-1424E7545776}"/>
    <dgm:cxn modelId="{2F528DD7-04D9-4037-A011-DE5BFAA24B13}" srcId="{40729CAB-B80B-4164-9615-B0A3B6375F31}" destId="{AF31BF2F-A609-4A79-874E-ADD9F85AB4D5}" srcOrd="8" destOrd="0" parTransId="{E80E23EE-154C-487F-8EE4-2833CE8B29AA}" sibTransId="{58C24FD9-CEBD-483C-A8AF-FC37510E4886}"/>
    <dgm:cxn modelId="{747142C8-12FB-4841-B682-BFED3D830A29}" type="presOf" srcId="{E0FBE36A-2CA5-44AE-BB8E-173545CD39D4}" destId="{EB56B4F1-5515-4908-ACBF-F44ED57387FA}" srcOrd="0" destOrd="0" presId="urn:microsoft.com/office/officeart/2005/8/layout/default"/>
    <dgm:cxn modelId="{8CB91569-E901-41AA-9282-0F2AD16898BB}" type="presOf" srcId="{F5064813-2654-4B09-98F9-E6D6F2988C0B}" destId="{1C71F62D-FF76-4C45-BF1D-455DFC538CEB}" srcOrd="0" destOrd="0" presId="urn:microsoft.com/office/officeart/2005/8/layout/default"/>
    <dgm:cxn modelId="{0759E291-FFC6-4A68-83F5-A43031D2F1A2}" type="presOf" srcId="{1C90F138-E50B-4D84-8E41-F83A78941A55}" destId="{6DBBE69D-F542-4AC7-BD6A-A071B2A34190}" srcOrd="0" destOrd="0" presId="urn:microsoft.com/office/officeart/2005/8/layout/default"/>
    <dgm:cxn modelId="{F832640B-8620-4F63-8020-019FE54A79E0}" srcId="{40729CAB-B80B-4164-9615-B0A3B6375F31}" destId="{F5064813-2654-4B09-98F9-E6D6F2988C0B}" srcOrd="1" destOrd="0" parTransId="{D82B75D6-A941-4C55-A60C-0B682ABC904D}" sibTransId="{F4248C2F-0D74-40F9-AD6F-91FC25700404}"/>
    <dgm:cxn modelId="{562DE102-D814-4F2D-BDA5-44529F61B9C9}" srcId="{40729CAB-B80B-4164-9615-B0A3B6375F31}" destId="{DFC6FBF2-D2B1-4F85-9F7B-825EF7A7AC77}" srcOrd="9" destOrd="0" parTransId="{B3E2B2FD-C3A5-4CE2-910D-20A3512AFD95}" sibTransId="{5E713CA3-705F-4D48-8C1D-ACA01BE2FB18}"/>
    <dgm:cxn modelId="{EDD6FDB8-A683-4C2F-83FD-0014EF49A26B}" type="presOf" srcId="{1DA223D1-BC1E-4BC5-BADA-7DC699432951}" destId="{36E89A0F-E28C-4959-99A2-499F65804298}" srcOrd="0" destOrd="0" presId="urn:microsoft.com/office/officeart/2005/8/layout/default"/>
    <dgm:cxn modelId="{AA29EBFC-C3A5-4FB3-B8E9-964356A55E0B}" srcId="{40729CAB-B80B-4164-9615-B0A3B6375F31}" destId="{E88918D6-FAAA-408B-80E0-1AB2C1B7765A}" srcOrd="12" destOrd="0" parTransId="{DFAABFB2-B0F5-42DE-B76A-7E53EA0B7AE6}" sibTransId="{37A7EB43-536E-4ED0-A14E-F3BC740CD3DA}"/>
    <dgm:cxn modelId="{FA6C8320-54CC-42E2-880C-10ADFAC427D9}" srcId="{40729CAB-B80B-4164-9615-B0A3B6375F31}" destId="{9DBC2C38-4BA6-4283-8B90-70FEB8FFEEC2}" srcOrd="10" destOrd="0" parTransId="{A57A737D-8E29-4330-9E91-0C17D1FFAEB4}" sibTransId="{06B2858A-51A2-4CFD-B4C3-98799A56B4A5}"/>
    <dgm:cxn modelId="{05FE4662-D993-4181-8213-0F352C344976}" srcId="{40729CAB-B80B-4164-9615-B0A3B6375F31}" destId="{1DA223D1-BC1E-4BC5-BADA-7DC699432951}" srcOrd="4" destOrd="0" parTransId="{D1C9F9B6-E010-45BA-A8F8-A6D2D8EB349B}" sibTransId="{D85695AE-836D-482F-B75B-7CE5A335BC8C}"/>
    <dgm:cxn modelId="{30992FF6-C67F-416E-B13C-8E627762CCB4}" type="presOf" srcId="{9DBC2C38-4BA6-4283-8B90-70FEB8FFEEC2}" destId="{A4113E6C-7940-4D03-8F64-3B2201BBC215}" srcOrd="0" destOrd="0" presId="urn:microsoft.com/office/officeart/2005/8/layout/default"/>
    <dgm:cxn modelId="{97987BA9-3CB2-48DF-B5C6-7EBE2EBCA275}" type="presOf" srcId="{1E2E8CB7-06E8-4D7E-9BCB-0C4809597B67}" destId="{BB6B1C16-5780-4972-B454-24EECF22D112}" srcOrd="0" destOrd="0" presId="urn:microsoft.com/office/officeart/2005/8/layout/default"/>
    <dgm:cxn modelId="{D80166F7-AC8D-4A6E-A264-1CA1E5337FA8}" type="presOf" srcId="{DFC6FBF2-D2B1-4F85-9F7B-825EF7A7AC77}" destId="{82F3D943-2C54-44B9-A97A-DFFCA0D96838}" srcOrd="0" destOrd="0" presId="urn:microsoft.com/office/officeart/2005/8/layout/default"/>
    <dgm:cxn modelId="{7898819B-6550-4CB0-B9DD-96FD6CFB78FF}" srcId="{40729CAB-B80B-4164-9615-B0A3B6375F31}" destId="{418C1AAC-05B3-4627-A0D8-0CE893C0F09B}" srcOrd="6" destOrd="0" parTransId="{7DC70C99-E963-4BA5-8A2A-A0C945F8CF21}" sibTransId="{5EFD6D35-A908-4FD8-9637-19E6F435CE5F}"/>
    <dgm:cxn modelId="{5EF943D0-EC72-41D4-BB46-E57A73CF9C73}" srcId="{40729CAB-B80B-4164-9615-B0A3B6375F31}" destId="{D5EA52B2-99D6-4692-8882-E6ECD8C69853}" srcOrd="5" destOrd="0" parTransId="{F4848189-A690-4D52-9D1E-24F0FD6EA07E}" sibTransId="{0B660F9D-BB8B-4BC0-AFC0-DF7447B2DD7E}"/>
    <dgm:cxn modelId="{3AB4B293-7D76-4612-BBFC-E89456E62777}" srcId="{40729CAB-B80B-4164-9615-B0A3B6375F31}" destId="{E0FBE36A-2CA5-44AE-BB8E-173545CD39D4}" srcOrd="7" destOrd="0" parTransId="{7A8A04CA-F0F6-4009-98FD-E77F44ADCC70}" sibTransId="{D1FF8F11-B47D-4606-A628-89FBA368D6EC}"/>
    <dgm:cxn modelId="{C16941F2-C7E4-41BB-85A3-259511F0833A}" type="presOf" srcId="{AF31BF2F-A609-4A79-874E-ADD9F85AB4D5}" destId="{17A173C5-AE69-4AAE-9F43-9845E61C8029}" srcOrd="0" destOrd="0" presId="urn:microsoft.com/office/officeart/2005/8/layout/default"/>
    <dgm:cxn modelId="{8B62F53B-26F5-4392-AF15-F346CA8506A6}" type="presOf" srcId="{418C1AAC-05B3-4627-A0D8-0CE893C0F09B}" destId="{BC720711-7C78-4BEE-8A0A-76C78640C0C6}" srcOrd="0" destOrd="0" presId="urn:microsoft.com/office/officeart/2005/8/layout/default"/>
    <dgm:cxn modelId="{9A1CFC43-CD75-49AA-9B62-680FB1226C09}" type="presParOf" srcId="{FE48F6FD-8D18-4BBF-AD84-337DC76D7DAA}" destId="{BB6B1C16-5780-4972-B454-24EECF22D112}" srcOrd="0" destOrd="0" presId="urn:microsoft.com/office/officeart/2005/8/layout/default"/>
    <dgm:cxn modelId="{572D1930-076D-4B4C-B363-7B400D6DA8B0}" type="presParOf" srcId="{FE48F6FD-8D18-4BBF-AD84-337DC76D7DAA}" destId="{6BA9C183-5708-41A7-B228-C80086674A55}" srcOrd="1" destOrd="0" presId="urn:microsoft.com/office/officeart/2005/8/layout/default"/>
    <dgm:cxn modelId="{5A54FCFF-5185-4511-B8C5-8947B50CA1B9}" type="presParOf" srcId="{FE48F6FD-8D18-4BBF-AD84-337DC76D7DAA}" destId="{1C71F62D-FF76-4C45-BF1D-455DFC538CEB}" srcOrd="2" destOrd="0" presId="urn:microsoft.com/office/officeart/2005/8/layout/default"/>
    <dgm:cxn modelId="{2580A305-15E2-4DB9-8AC4-2A622E88B69F}" type="presParOf" srcId="{FE48F6FD-8D18-4BBF-AD84-337DC76D7DAA}" destId="{F137DB3C-C491-4777-A7B7-E995BB710F78}" srcOrd="3" destOrd="0" presId="urn:microsoft.com/office/officeart/2005/8/layout/default"/>
    <dgm:cxn modelId="{03303DE1-1507-4D00-8A13-A54456C2F31E}" type="presParOf" srcId="{FE48F6FD-8D18-4BBF-AD84-337DC76D7DAA}" destId="{5ACF77F3-BDB7-4FBB-A4CE-DC1E76695DBD}" srcOrd="4" destOrd="0" presId="urn:microsoft.com/office/officeart/2005/8/layout/default"/>
    <dgm:cxn modelId="{E2A01F5B-963B-4C1E-B604-6372CE0C45EA}" type="presParOf" srcId="{FE48F6FD-8D18-4BBF-AD84-337DC76D7DAA}" destId="{13D8668C-9C8B-447B-AA8A-D0BBF630D647}" srcOrd="5" destOrd="0" presId="urn:microsoft.com/office/officeart/2005/8/layout/default"/>
    <dgm:cxn modelId="{2C372C7C-D786-47F9-B854-301285B35743}" type="presParOf" srcId="{FE48F6FD-8D18-4BBF-AD84-337DC76D7DAA}" destId="{734A7C93-565A-4D8C-AB9C-E0887F85072F}" srcOrd="6" destOrd="0" presId="urn:microsoft.com/office/officeart/2005/8/layout/default"/>
    <dgm:cxn modelId="{4FA94329-8065-4184-8E19-1B0C27812A86}" type="presParOf" srcId="{FE48F6FD-8D18-4BBF-AD84-337DC76D7DAA}" destId="{05790CB9-EF7F-4677-86B0-C0EC7DEE1F16}" srcOrd="7" destOrd="0" presId="urn:microsoft.com/office/officeart/2005/8/layout/default"/>
    <dgm:cxn modelId="{99772E9D-D5AC-4BA7-AFCE-A51D1C240B63}" type="presParOf" srcId="{FE48F6FD-8D18-4BBF-AD84-337DC76D7DAA}" destId="{36E89A0F-E28C-4959-99A2-499F65804298}" srcOrd="8" destOrd="0" presId="urn:microsoft.com/office/officeart/2005/8/layout/default"/>
    <dgm:cxn modelId="{7D5CCC2E-BE1D-426D-95D8-16E4F780D6C1}" type="presParOf" srcId="{FE48F6FD-8D18-4BBF-AD84-337DC76D7DAA}" destId="{5F960D1B-8AA0-48C9-9CE0-2FCCD310560D}" srcOrd="9" destOrd="0" presId="urn:microsoft.com/office/officeart/2005/8/layout/default"/>
    <dgm:cxn modelId="{12EC7857-6B4F-477F-9929-6D4AFD9B9A5B}" type="presParOf" srcId="{FE48F6FD-8D18-4BBF-AD84-337DC76D7DAA}" destId="{CFAC40A8-318F-4EEB-8D65-AD921C083125}" srcOrd="10" destOrd="0" presId="urn:microsoft.com/office/officeart/2005/8/layout/default"/>
    <dgm:cxn modelId="{811992C5-36A1-47A1-B817-1D5E452FFEB2}" type="presParOf" srcId="{FE48F6FD-8D18-4BBF-AD84-337DC76D7DAA}" destId="{9405CC09-1C37-4A75-99AE-0FE8556E6FBE}" srcOrd="11" destOrd="0" presId="urn:microsoft.com/office/officeart/2005/8/layout/default"/>
    <dgm:cxn modelId="{3B376CBE-3EB5-41ED-B345-95EBBC0EE174}" type="presParOf" srcId="{FE48F6FD-8D18-4BBF-AD84-337DC76D7DAA}" destId="{BC720711-7C78-4BEE-8A0A-76C78640C0C6}" srcOrd="12" destOrd="0" presId="urn:microsoft.com/office/officeart/2005/8/layout/default"/>
    <dgm:cxn modelId="{7083F609-4219-4579-BD90-08B853B9D003}" type="presParOf" srcId="{FE48F6FD-8D18-4BBF-AD84-337DC76D7DAA}" destId="{C2D7EE84-B701-41EB-9753-00E6EB8E3073}" srcOrd="13" destOrd="0" presId="urn:microsoft.com/office/officeart/2005/8/layout/default"/>
    <dgm:cxn modelId="{E9CF08C6-34EB-4824-94B1-264347D1CB0C}" type="presParOf" srcId="{FE48F6FD-8D18-4BBF-AD84-337DC76D7DAA}" destId="{EB56B4F1-5515-4908-ACBF-F44ED57387FA}" srcOrd="14" destOrd="0" presId="urn:microsoft.com/office/officeart/2005/8/layout/default"/>
    <dgm:cxn modelId="{41251F7E-8764-45FF-8411-5065FA24F945}" type="presParOf" srcId="{FE48F6FD-8D18-4BBF-AD84-337DC76D7DAA}" destId="{CC7CD252-B369-4EFE-A936-B9F51C5520AC}" srcOrd="15" destOrd="0" presId="urn:microsoft.com/office/officeart/2005/8/layout/default"/>
    <dgm:cxn modelId="{E7293C6B-490E-42E3-B2BA-BD3D3EDD1799}" type="presParOf" srcId="{FE48F6FD-8D18-4BBF-AD84-337DC76D7DAA}" destId="{17A173C5-AE69-4AAE-9F43-9845E61C8029}" srcOrd="16" destOrd="0" presId="urn:microsoft.com/office/officeart/2005/8/layout/default"/>
    <dgm:cxn modelId="{0A27F2AF-2235-4FD4-A68D-3CB9DA342752}" type="presParOf" srcId="{FE48F6FD-8D18-4BBF-AD84-337DC76D7DAA}" destId="{67BE25FE-0C05-4E46-9EB0-65F8A79B1F48}" srcOrd="17" destOrd="0" presId="urn:microsoft.com/office/officeart/2005/8/layout/default"/>
    <dgm:cxn modelId="{B118185F-1D33-4F40-B58B-06E48C420E8D}" type="presParOf" srcId="{FE48F6FD-8D18-4BBF-AD84-337DC76D7DAA}" destId="{82F3D943-2C54-44B9-A97A-DFFCA0D96838}" srcOrd="18" destOrd="0" presId="urn:microsoft.com/office/officeart/2005/8/layout/default"/>
    <dgm:cxn modelId="{66B40348-38C1-48CA-8339-8B3D34EBC771}" type="presParOf" srcId="{FE48F6FD-8D18-4BBF-AD84-337DC76D7DAA}" destId="{D06E45E1-39F6-4104-86E4-650601A2A0B7}" srcOrd="19" destOrd="0" presId="urn:microsoft.com/office/officeart/2005/8/layout/default"/>
    <dgm:cxn modelId="{8C0A0E05-DBE8-4E4F-88AB-EB51F7790ECD}" type="presParOf" srcId="{FE48F6FD-8D18-4BBF-AD84-337DC76D7DAA}" destId="{A4113E6C-7940-4D03-8F64-3B2201BBC215}" srcOrd="20" destOrd="0" presId="urn:microsoft.com/office/officeart/2005/8/layout/default"/>
    <dgm:cxn modelId="{97FEC091-D2C0-464D-93EF-27B553E278FB}" type="presParOf" srcId="{FE48F6FD-8D18-4BBF-AD84-337DC76D7DAA}" destId="{C51EF960-BB37-4BCF-8E75-1CC6057D497A}" srcOrd="21" destOrd="0" presId="urn:microsoft.com/office/officeart/2005/8/layout/default"/>
    <dgm:cxn modelId="{C81DD9FC-D342-42DB-B656-7B786C254510}" type="presParOf" srcId="{FE48F6FD-8D18-4BBF-AD84-337DC76D7DAA}" destId="{6DBBE69D-F542-4AC7-BD6A-A071B2A34190}" srcOrd="22" destOrd="0" presId="urn:microsoft.com/office/officeart/2005/8/layout/default"/>
    <dgm:cxn modelId="{51048EA7-00EA-4436-A270-7CC626AD7F27}" type="presParOf" srcId="{FE48F6FD-8D18-4BBF-AD84-337DC76D7DAA}" destId="{1A2A8C3E-D54D-4C1B-9A98-08100A412FCD}" srcOrd="23" destOrd="0" presId="urn:microsoft.com/office/officeart/2005/8/layout/default"/>
    <dgm:cxn modelId="{E7BC0D2F-24F2-4349-B01C-CE6C7ADE9E4E}" type="presParOf" srcId="{FE48F6FD-8D18-4BBF-AD84-337DC76D7DAA}" destId="{6C7FF9FE-13A2-4D51-ADF6-CAE7AEF6DD58}"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2320C0-492E-4560-94B3-9A9CA8A647C9}" type="doc">
      <dgm:prSet loTypeId="urn:microsoft.com/office/officeart/2005/8/layout/orgChart1" loCatId="hierarchy" qsTypeId="urn:microsoft.com/office/officeart/2005/8/quickstyle/simple2" qsCatId="simple" csTypeId="urn:microsoft.com/office/officeart/2005/8/colors/colorful1" csCatId="colorful" phldr="1"/>
      <dgm:spPr/>
      <dgm:t>
        <a:bodyPr/>
        <a:lstStyle/>
        <a:p>
          <a:endParaRPr lang="es-PE"/>
        </a:p>
      </dgm:t>
    </dgm:pt>
    <dgm:pt modelId="{C68BCE3B-368A-4AD5-931E-BB13F70C2191}">
      <dgm:prSet phldrT="[Texto]" custT="1"/>
      <dgm:spPr/>
      <dgm:t>
        <a:bodyPr/>
        <a:lstStyle/>
        <a:p>
          <a:r>
            <a:rPr lang="es-ES" sz="1400" dirty="0" smtClean="0"/>
            <a:t>Evidencia en la bibliografía científica</a:t>
          </a:r>
          <a:endParaRPr lang="es-PE" sz="1400" dirty="0"/>
        </a:p>
      </dgm:t>
    </dgm:pt>
    <dgm:pt modelId="{A7BBB5F9-C676-4E68-90FE-3124AE81AEC5}" type="parTrans" cxnId="{BAA190F5-F611-45C1-8CF6-6649A3D7168F}">
      <dgm:prSet/>
      <dgm:spPr/>
      <dgm:t>
        <a:bodyPr/>
        <a:lstStyle/>
        <a:p>
          <a:endParaRPr lang="es-PE" sz="1400"/>
        </a:p>
      </dgm:t>
    </dgm:pt>
    <dgm:pt modelId="{11ADB06A-54C2-4A24-B5C2-643D41BE6554}" type="sibTrans" cxnId="{BAA190F5-F611-45C1-8CF6-6649A3D7168F}">
      <dgm:prSet/>
      <dgm:spPr/>
      <dgm:t>
        <a:bodyPr/>
        <a:lstStyle/>
        <a:p>
          <a:endParaRPr lang="es-PE" sz="1400"/>
        </a:p>
      </dgm:t>
    </dgm:pt>
    <dgm:pt modelId="{8AE1A6A3-534A-40D5-8A6B-03A85425180F}" type="asst">
      <dgm:prSet phldrT="[Texto]" custT="1"/>
      <dgm:spPr/>
      <dgm:t>
        <a:bodyPr/>
        <a:lstStyle/>
        <a:p>
          <a:r>
            <a:rPr lang="es-PE" sz="1200" dirty="0" err="1" smtClean="0"/>
            <a:t>Ev</a:t>
          </a:r>
          <a:r>
            <a:rPr lang="es-PE" sz="1200" dirty="0" smtClean="0"/>
            <a:t>. Científica = promoción y publicidad de alimentos dirigida a niños deben ser objeto de intervención </a:t>
          </a:r>
          <a:endParaRPr lang="es-PE" sz="1200" dirty="0"/>
        </a:p>
      </dgm:t>
    </dgm:pt>
    <dgm:pt modelId="{2FC7311D-63E5-4D9E-ACEA-67A0A995936E}" type="parTrans" cxnId="{B651D934-9182-40F9-993C-88AE69B6E31C}">
      <dgm:prSet/>
      <dgm:spPr/>
      <dgm:t>
        <a:bodyPr/>
        <a:lstStyle/>
        <a:p>
          <a:endParaRPr lang="es-PE" sz="1400"/>
        </a:p>
      </dgm:t>
    </dgm:pt>
    <dgm:pt modelId="{554D052B-6DB1-497D-A1E8-79520F9FDEB5}" type="sibTrans" cxnId="{B651D934-9182-40F9-993C-88AE69B6E31C}">
      <dgm:prSet/>
      <dgm:spPr/>
      <dgm:t>
        <a:bodyPr/>
        <a:lstStyle/>
        <a:p>
          <a:endParaRPr lang="es-PE" sz="1400"/>
        </a:p>
      </dgm:t>
    </dgm:pt>
    <dgm:pt modelId="{A446A6D4-16D9-4AA4-8B89-A638DBA46BBF}">
      <dgm:prSet phldrT="[Texto]" custT="1"/>
      <dgm:spPr/>
      <dgm:t>
        <a:bodyPr/>
        <a:lstStyle/>
        <a:p>
          <a:r>
            <a:rPr lang="es-PE" sz="1400" dirty="0" smtClean="0"/>
            <a:t>La magnitud de los mensajes publicitarios de alimentos dirigidos a los niños</a:t>
          </a:r>
          <a:endParaRPr lang="es-PE" sz="1400" dirty="0"/>
        </a:p>
      </dgm:t>
    </dgm:pt>
    <dgm:pt modelId="{19FD209E-7502-4E06-AB00-5C04D90D51E2}" type="parTrans" cxnId="{F56E49BF-66C3-4F39-B939-2A8525EF4E9B}">
      <dgm:prSet/>
      <dgm:spPr/>
      <dgm:t>
        <a:bodyPr/>
        <a:lstStyle/>
        <a:p>
          <a:endParaRPr lang="es-PE" sz="1400"/>
        </a:p>
      </dgm:t>
    </dgm:pt>
    <dgm:pt modelId="{2B2C8812-8C9C-4C02-833C-1FD16328CD77}" type="sibTrans" cxnId="{F56E49BF-66C3-4F39-B939-2A8525EF4E9B}">
      <dgm:prSet/>
      <dgm:spPr/>
      <dgm:t>
        <a:bodyPr/>
        <a:lstStyle/>
        <a:p>
          <a:endParaRPr lang="es-PE" sz="1400"/>
        </a:p>
      </dgm:t>
    </dgm:pt>
    <dgm:pt modelId="{C1A00D38-D995-475F-9889-0F721F9010AF}">
      <dgm:prSet phldrT="[Texto]" custT="1"/>
      <dgm:spPr/>
      <dgm:t>
        <a:bodyPr/>
        <a:lstStyle/>
        <a:p>
          <a:r>
            <a:rPr lang="es-PE" sz="1400" dirty="0" smtClean="0"/>
            <a:t>Los tipos de alimentos y bebidas que se promocionan a los niños</a:t>
          </a:r>
          <a:endParaRPr lang="es-PE" sz="1400" dirty="0"/>
        </a:p>
      </dgm:t>
    </dgm:pt>
    <dgm:pt modelId="{2F0BE836-177E-4349-B674-909F68CD9B08}" type="parTrans" cxnId="{9804E4C6-8108-40A7-B0F7-CF4318FDED2D}">
      <dgm:prSet/>
      <dgm:spPr/>
      <dgm:t>
        <a:bodyPr/>
        <a:lstStyle/>
        <a:p>
          <a:endParaRPr lang="es-PE" sz="1400"/>
        </a:p>
      </dgm:t>
    </dgm:pt>
    <dgm:pt modelId="{6AD6B4F1-941F-49C2-87A0-8A72B9F1A463}" type="sibTrans" cxnId="{9804E4C6-8108-40A7-B0F7-CF4318FDED2D}">
      <dgm:prSet/>
      <dgm:spPr/>
      <dgm:t>
        <a:bodyPr/>
        <a:lstStyle/>
        <a:p>
          <a:endParaRPr lang="es-PE" sz="1400"/>
        </a:p>
      </dgm:t>
    </dgm:pt>
    <dgm:pt modelId="{9A97CD44-9FB3-45BA-8078-53B694D4955D}">
      <dgm:prSet phldrT="[Texto]" custT="1"/>
      <dgm:spPr/>
      <dgm:t>
        <a:bodyPr/>
        <a:lstStyle/>
        <a:p>
          <a:r>
            <a:rPr lang="es-PE" sz="1400" dirty="0" smtClean="0"/>
            <a:t>La naturaleza de los mensajes publicitarios de alimentos</a:t>
          </a:r>
          <a:endParaRPr lang="es-PE" sz="1400" dirty="0"/>
        </a:p>
      </dgm:t>
    </dgm:pt>
    <dgm:pt modelId="{A2121423-382B-4850-B13A-D6185C04AD32}" type="parTrans" cxnId="{88D63F0A-D061-4924-A680-47AA467F126F}">
      <dgm:prSet/>
      <dgm:spPr/>
      <dgm:t>
        <a:bodyPr/>
        <a:lstStyle/>
        <a:p>
          <a:endParaRPr lang="es-PE" sz="1400"/>
        </a:p>
      </dgm:t>
    </dgm:pt>
    <dgm:pt modelId="{210D6D87-919E-4564-BF76-8548265C6ED3}" type="sibTrans" cxnId="{88D63F0A-D061-4924-A680-47AA467F126F}">
      <dgm:prSet/>
      <dgm:spPr/>
      <dgm:t>
        <a:bodyPr/>
        <a:lstStyle/>
        <a:p>
          <a:endParaRPr lang="es-PE" sz="1400"/>
        </a:p>
      </dgm:t>
    </dgm:pt>
    <dgm:pt modelId="{44CA4938-FCA7-4711-8E62-73C75CF6E2DF}">
      <dgm:prSet phldrT="[Texto]" custT="1"/>
      <dgm:spPr/>
      <dgm:t>
        <a:bodyPr/>
        <a:lstStyle/>
        <a:p>
          <a:r>
            <a:rPr lang="es-PE" sz="1400" dirty="0" smtClean="0"/>
            <a:t>Los efectos de los mensajes publicitarios de alimentos sobre las preferencias alimentarias, los comportamientos y la salud de los niños</a:t>
          </a:r>
          <a:endParaRPr lang="es-PE" sz="1400" dirty="0"/>
        </a:p>
      </dgm:t>
    </dgm:pt>
    <dgm:pt modelId="{9BF05093-9A25-4540-BCFA-45F2EB429E36}" type="parTrans" cxnId="{94CEB8EA-6D3D-42DE-8F31-1A2E7E91DBB6}">
      <dgm:prSet/>
      <dgm:spPr/>
      <dgm:t>
        <a:bodyPr/>
        <a:lstStyle/>
        <a:p>
          <a:endParaRPr lang="es-PE" sz="1400"/>
        </a:p>
      </dgm:t>
    </dgm:pt>
    <dgm:pt modelId="{1754E6A5-F214-486F-A6EA-B89B5F48DD50}" type="sibTrans" cxnId="{94CEB8EA-6D3D-42DE-8F31-1A2E7E91DBB6}">
      <dgm:prSet/>
      <dgm:spPr/>
      <dgm:t>
        <a:bodyPr/>
        <a:lstStyle/>
        <a:p>
          <a:endParaRPr lang="es-PE" sz="1400"/>
        </a:p>
      </dgm:t>
    </dgm:pt>
    <dgm:pt modelId="{A4D6996B-26F6-44EA-A643-E345CD2AD7FD}">
      <dgm:prSet phldrT="[Texto]" custT="1"/>
      <dgm:spPr/>
      <dgm:t>
        <a:bodyPr/>
        <a:lstStyle/>
        <a:p>
          <a:r>
            <a:rPr lang="es-ES" sz="1400" dirty="0" smtClean="0"/>
            <a:t>Publicidad es muy usada para promocionar alimentos</a:t>
          </a:r>
          <a:endParaRPr lang="es-PE" sz="1400" dirty="0"/>
        </a:p>
      </dgm:t>
    </dgm:pt>
    <dgm:pt modelId="{64A845B6-0518-4C6A-AE9B-709757273AC7}" type="parTrans" cxnId="{F60B78C4-2984-4678-9EB6-70A1A9B9DF94}">
      <dgm:prSet/>
      <dgm:spPr/>
      <dgm:t>
        <a:bodyPr/>
        <a:lstStyle/>
        <a:p>
          <a:endParaRPr lang="es-PE" sz="1400"/>
        </a:p>
      </dgm:t>
    </dgm:pt>
    <dgm:pt modelId="{01DDC89E-5674-4E90-99D8-1A2321301925}" type="sibTrans" cxnId="{F60B78C4-2984-4678-9EB6-70A1A9B9DF94}">
      <dgm:prSet/>
      <dgm:spPr/>
      <dgm:t>
        <a:bodyPr/>
        <a:lstStyle/>
        <a:p>
          <a:endParaRPr lang="es-PE" sz="1400"/>
        </a:p>
      </dgm:t>
    </dgm:pt>
    <dgm:pt modelId="{DE665701-1C31-4AA2-B255-AA7318E7246E}">
      <dgm:prSet phldrT="[Texto]" custT="1"/>
      <dgm:spPr/>
      <dgm:t>
        <a:bodyPr/>
        <a:lstStyle/>
        <a:p>
          <a:r>
            <a:rPr lang="es-ES" sz="1400" dirty="0" smtClean="0"/>
            <a:t>Alimentos que con mayor </a:t>
          </a:r>
          <a:r>
            <a:rPr lang="es-ES" sz="1400" dirty="0" err="1" smtClean="0"/>
            <a:t>frec</a:t>
          </a:r>
          <a:r>
            <a:rPr lang="es-ES" sz="1400" dirty="0" smtClean="0"/>
            <a:t>. son para niños difieren radicalmente de sus RDA</a:t>
          </a:r>
          <a:endParaRPr lang="es-PE" sz="1400" dirty="0"/>
        </a:p>
      </dgm:t>
    </dgm:pt>
    <dgm:pt modelId="{7AF3CC6B-7E01-4218-AC99-A3079D5F4111}" type="parTrans" cxnId="{95EABBAA-BAF5-446D-8F7A-A432015E9524}">
      <dgm:prSet/>
      <dgm:spPr/>
      <dgm:t>
        <a:bodyPr/>
        <a:lstStyle/>
        <a:p>
          <a:endParaRPr lang="es-PE" sz="1400"/>
        </a:p>
      </dgm:t>
    </dgm:pt>
    <dgm:pt modelId="{F57364F2-2DB8-4A8C-81F8-6D39952B0F19}" type="sibTrans" cxnId="{95EABBAA-BAF5-446D-8F7A-A432015E9524}">
      <dgm:prSet/>
      <dgm:spPr/>
      <dgm:t>
        <a:bodyPr/>
        <a:lstStyle/>
        <a:p>
          <a:endParaRPr lang="es-PE" sz="1400"/>
        </a:p>
      </dgm:t>
    </dgm:pt>
    <dgm:pt modelId="{CA5AF3BD-01A1-431A-8C3B-1ED2530C8123}">
      <dgm:prSet phldrT="[Texto]" custT="1"/>
      <dgm:spPr/>
      <dgm:t>
        <a:bodyPr/>
        <a:lstStyle/>
        <a:p>
          <a:r>
            <a:rPr lang="es-ES" sz="1400" dirty="0" smtClean="0"/>
            <a:t>Publicidad repetitiva y dominante / </a:t>
          </a:r>
          <a:r>
            <a:rPr lang="es-ES" sz="1400" dirty="0" err="1" smtClean="0"/>
            <a:t>reconoc</a:t>
          </a:r>
          <a:r>
            <a:rPr lang="es-ES" sz="1400" dirty="0" smtClean="0"/>
            <a:t>. de marca y lealtad de consumidores</a:t>
          </a:r>
          <a:endParaRPr lang="es-PE" sz="1400" dirty="0"/>
        </a:p>
      </dgm:t>
    </dgm:pt>
    <dgm:pt modelId="{432FBC80-8CB2-4971-A37E-5E85628E74F7}" type="parTrans" cxnId="{33D7FA1E-DDB5-4E73-ACAC-F6048F832EE4}">
      <dgm:prSet/>
      <dgm:spPr/>
      <dgm:t>
        <a:bodyPr/>
        <a:lstStyle/>
        <a:p>
          <a:endParaRPr lang="es-PE" sz="1400"/>
        </a:p>
      </dgm:t>
    </dgm:pt>
    <dgm:pt modelId="{5606EB02-DBBF-45F7-AA01-5258B01814E0}" type="sibTrans" cxnId="{33D7FA1E-DDB5-4E73-ACAC-F6048F832EE4}">
      <dgm:prSet/>
      <dgm:spPr/>
      <dgm:t>
        <a:bodyPr/>
        <a:lstStyle/>
        <a:p>
          <a:endParaRPr lang="es-PE" sz="1400"/>
        </a:p>
      </dgm:t>
    </dgm:pt>
    <dgm:pt modelId="{3EDA2D37-6E1C-4A0D-A01D-D13FD479FEC9}">
      <dgm:prSet phldrT="[Texto]" custT="1"/>
      <dgm:spPr/>
      <dgm:t>
        <a:bodyPr/>
        <a:lstStyle/>
        <a:p>
          <a:r>
            <a:rPr lang="es-ES" sz="1400" dirty="0" smtClean="0"/>
            <a:t>Publicidad televisiva es la + usada y se relaciona con preferencias y conocimiento de niños</a:t>
          </a:r>
          <a:endParaRPr lang="es-PE" sz="1400" dirty="0"/>
        </a:p>
      </dgm:t>
    </dgm:pt>
    <dgm:pt modelId="{5CCC0416-FAC1-4781-8710-4C587719D5A8}" type="parTrans" cxnId="{14B63B94-801D-4BCA-9C90-E6FD84C5A297}">
      <dgm:prSet/>
      <dgm:spPr/>
      <dgm:t>
        <a:bodyPr/>
        <a:lstStyle/>
        <a:p>
          <a:endParaRPr lang="es-PE" sz="1400"/>
        </a:p>
      </dgm:t>
    </dgm:pt>
    <dgm:pt modelId="{E2CA9754-4561-4019-B272-974ACCB900E1}" type="sibTrans" cxnId="{14B63B94-801D-4BCA-9C90-E6FD84C5A297}">
      <dgm:prSet/>
      <dgm:spPr/>
      <dgm:t>
        <a:bodyPr/>
        <a:lstStyle/>
        <a:p>
          <a:endParaRPr lang="es-PE" sz="1400"/>
        </a:p>
      </dgm:t>
    </dgm:pt>
    <dgm:pt modelId="{EFADB9A8-BD00-4F6A-8C7D-EEC324124BBA}" type="pres">
      <dgm:prSet presAssocID="{102320C0-492E-4560-94B3-9A9CA8A647C9}" presName="hierChild1" presStyleCnt="0">
        <dgm:presLayoutVars>
          <dgm:orgChart val="1"/>
          <dgm:chPref val="1"/>
          <dgm:dir/>
          <dgm:animOne val="branch"/>
          <dgm:animLvl val="lvl"/>
          <dgm:resizeHandles/>
        </dgm:presLayoutVars>
      </dgm:prSet>
      <dgm:spPr/>
      <dgm:t>
        <a:bodyPr/>
        <a:lstStyle/>
        <a:p>
          <a:endParaRPr lang="es-PE"/>
        </a:p>
      </dgm:t>
    </dgm:pt>
    <dgm:pt modelId="{338B2DD9-6B6D-45BA-9775-61DFFD2488B1}" type="pres">
      <dgm:prSet presAssocID="{C68BCE3B-368A-4AD5-931E-BB13F70C2191}" presName="hierRoot1" presStyleCnt="0">
        <dgm:presLayoutVars>
          <dgm:hierBranch val="init"/>
        </dgm:presLayoutVars>
      </dgm:prSet>
      <dgm:spPr/>
    </dgm:pt>
    <dgm:pt modelId="{ACBEAB24-885F-42EB-8AF9-3D5880889362}" type="pres">
      <dgm:prSet presAssocID="{C68BCE3B-368A-4AD5-931E-BB13F70C2191}" presName="rootComposite1" presStyleCnt="0"/>
      <dgm:spPr/>
    </dgm:pt>
    <dgm:pt modelId="{4CB0A146-4F3F-4C7C-BE4D-FD99D8FC3B68}" type="pres">
      <dgm:prSet presAssocID="{C68BCE3B-368A-4AD5-931E-BB13F70C2191}" presName="rootText1" presStyleLbl="node0" presStyleIdx="0" presStyleCnt="1" custScaleX="185514" custLinFactNeighborY="-28211">
        <dgm:presLayoutVars>
          <dgm:chPref val="3"/>
        </dgm:presLayoutVars>
      </dgm:prSet>
      <dgm:spPr/>
      <dgm:t>
        <a:bodyPr/>
        <a:lstStyle/>
        <a:p>
          <a:endParaRPr lang="es-PE"/>
        </a:p>
      </dgm:t>
    </dgm:pt>
    <dgm:pt modelId="{D3FE78D5-E6CE-4C09-A1BE-DFD3494C250B}" type="pres">
      <dgm:prSet presAssocID="{C68BCE3B-368A-4AD5-931E-BB13F70C2191}" presName="rootConnector1" presStyleLbl="node1" presStyleIdx="0" presStyleCnt="0"/>
      <dgm:spPr/>
      <dgm:t>
        <a:bodyPr/>
        <a:lstStyle/>
        <a:p>
          <a:endParaRPr lang="es-PE"/>
        </a:p>
      </dgm:t>
    </dgm:pt>
    <dgm:pt modelId="{722EB841-E2C5-4AF4-B923-F891433FC600}" type="pres">
      <dgm:prSet presAssocID="{C68BCE3B-368A-4AD5-931E-BB13F70C2191}" presName="hierChild2" presStyleCnt="0"/>
      <dgm:spPr/>
    </dgm:pt>
    <dgm:pt modelId="{9BB6703E-F515-4768-A3D3-A96762206CAF}" type="pres">
      <dgm:prSet presAssocID="{19FD209E-7502-4E06-AB00-5C04D90D51E2}" presName="Name37" presStyleLbl="parChTrans1D2" presStyleIdx="0" presStyleCnt="5"/>
      <dgm:spPr/>
      <dgm:t>
        <a:bodyPr/>
        <a:lstStyle/>
        <a:p>
          <a:endParaRPr lang="es-PE"/>
        </a:p>
      </dgm:t>
    </dgm:pt>
    <dgm:pt modelId="{23E62725-7F41-4F8F-BA70-F5E64247966F}" type="pres">
      <dgm:prSet presAssocID="{A446A6D4-16D9-4AA4-8B89-A638DBA46BBF}" presName="hierRoot2" presStyleCnt="0">
        <dgm:presLayoutVars>
          <dgm:hierBranch val="init"/>
        </dgm:presLayoutVars>
      </dgm:prSet>
      <dgm:spPr/>
    </dgm:pt>
    <dgm:pt modelId="{550A2765-4B87-41F3-B36B-B4A8056823C7}" type="pres">
      <dgm:prSet presAssocID="{A446A6D4-16D9-4AA4-8B89-A638DBA46BBF}" presName="rootComposite" presStyleCnt="0"/>
      <dgm:spPr/>
    </dgm:pt>
    <dgm:pt modelId="{A4AB84FA-72DC-4829-BDDB-73E4FF076EB0}" type="pres">
      <dgm:prSet presAssocID="{A446A6D4-16D9-4AA4-8B89-A638DBA46BBF}" presName="rootText" presStyleLbl="node2" presStyleIdx="0" presStyleCnt="4" custScaleY="211861" custLinFactNeighborY="-47489">
        <dgm:presLayoutVars>
          <dgm:chPref val="3"/>
        </dgm:presLayoutVars>
      </dgm:prSet>
      <dgm:spPr/>
      <dgm:t>
        <a:bodyPr/>
        <a:lstStyle/>
        <a:p>
          <a:endParaRPr lang="es-PE"/>
        </a:p>
      </dgm:t>
    </dgm:pt>
    <dgm:pt modelId="{42AEEE7C-251C-4E55-9B6A-C8A7D9C229D4}" type="pres">
      <dgm:prSet presAssocID="{A446A6D4-16D9-4AA4-8B89-A638DBA46BBF}" presName="rootConnector" presStyleLbl="node2" presStyleIdx="0" presStyleCnt="4"/>
      <dgm:spPr/>
      <dgm:t>
        <a:bodyPr/>
        <a:lstStyle/>
        <a:p>
          <a:endParaRPr lang="es-PE"/>
        </a:p>
      </dgm:t>
    </dgm:pt>
    <dgm:pt modelId="{280A7389-551E-4A80-A107-3B343A82D51E}" type="pres">
      <dgm:prSet presAssocID="{A446A6D4-16D9-4AA4-8B89-A638DBA46BBF}" presName="hierChild4" presStyleCnt="0"/>
      <dgm:spPr/>
    </dgm:pt>
    <dgm:pt modelId="{9D6C0996-9868-48D3-B38F-4CF698489CF8}" type="pres">
      <dgm:prSet presAssocID="{64A845B6-0518-4C6A-AE9B-709757273AC7}" presName="Name37" presStyleLbl="parChTrans1D3" presStyleIdx="0" presStyleCnt="4"/>
      <dgm:spPr/>
      <dgm:t>
        <a:bodyPr/>
        <a:lstStyle/>
        <a:p>
          <a:endParaRPr lang="es-PE"/>
        </a:p>
      </dgm:t>
    </dgm:pt>
    <dgm:pt modelId="{DB1CFF7B-D4B8-428B-80B2-26B1F3E5A5CA}" type="pres">
      <dgm:prSet presAssocID="{A4D6996B-26F6-44EA-A643-E345CD2AD7FD}" presName="hierRoot2" presStyleCnt="0">
        <dgm:presLayoutVars>
          <dgm:hierBranch val="init"/>
        </dgm:presLayoutVars>
      </dgm:prSet>
      <dgm:spPr/>
    </dgm:pt>
    <dgm:pt modelId="{6907B07C-03A1-4A90-B3A6-21412B91E7D7}" type="pres">
      <dgm:prSet presAssocID="{A4D6996B-26F6-44EA-A643-E345CD2AD7FD}" presName="rootComposite" presStyleCnt="0"/>
      <dgm:spPr/>
    </dgm:pt>
    <dgm:pt modelId="{A307B5D1-DA19-4F42-AC9F-8AC0E141CD40}" type="pres">
      <dgm:prSet presAssocID="{A4D6996B-26F6-44EA-A643-E345CD2AD7FD}" presName="rootText" presStyleLbl="node3" presStyleIdx="0" presStyleCnt="4" custScaleY="197764" custLinFactNeighborX="-2377" custLinFactNeighborY="38071">
        <dgm:presLayoutVars>
          <dgm:chPref val="3"/>
        </dgm:presLayoutVars>
      </dgm:prSet>
      <dgm:spPr/>
      <dgm:t>
        <a:bodyPr/>
        <a:lstStyle/>
        <a:p>
          <a:endParaRPr lang="es-PE"/>
        </a:p>
      </dgm:t>
    </dgm:pt>
    <dgm:pt modelId="{9C9DFC5B-30A2-4F04-BF4A-FB46304CB907}" type="pres">
      <dgm:prSet presAssocID="{A4D6996B-26F6-44EA-A643-E345CD2AD7FD}" presName="rootConnector" presStyleLbl="node3" presStyleIdx="0" presStyleCnt="4"/>
      <dgm:spPr/>
      <dgm:t>
        <a:bodyPr/>
        <a:lstStyle/>
        <a:p>
          <a:endParaRPr lang="es-PE"/>
        </a:p>
      </dgm:t>
    </dgm:pt>
    <dgm:pt modelId="{B0EDF74E-D71B-42BF-B6EC-7BF896FE0505}" type="pres">
      <dgm:prSet presAssocID="{A4D6996B-26F6-44EA-A643-E345CD2AD7FD}" presName="hierChild4" presStyleCnt="0"/>
      <dgm:spPr/>
    </dgm:pt>
    <dgm:pt modelId="{E689D9F2-92CB-4AC5-A1A9-8F740DDF6A89}" type="pres">
      <dgm:prSet presAssocID="{A4D6996B-26F6-44EA-A643-E345CD2AD7FD}" presName="hierChild5" presStyleCnt="0"/>
      <dgm:spPr/>
    </dgm:pt>
    <dgm:pt modelId="{95E2256F-9607-49C5-BA4A-2B337FE78FD2}" type="pres">
      <dgm:prSet presAssocID="{A446A6D4-16D9-4AA4-8B89-A638DBA46BBF}" presName="hierChild5" presStyleCnt="0"/>
      <dgm:spPr/>
    </dgm:pt>
    <dgm:pt modelId="{08D85169-3A5D-4203-BD07-EA14D2492D81}" type="pres">
      <dgm:prSet presAssocID="{2F0BE836-177E-4349-B674-909F68CD9B08}" presName="Name37" presStyleLbl="parChTrans1D2" presStyleIdx="1" presStyleCnt="5"/>
      <dgm:spPr/>
      <dgm:t>
        <a:bodyPr/>
        <a:lstStyle/>
        <a:p>
          <a:endParaRPr lang="es-PE"/>
        </a:p>
      </dgm:t>
    </dgm:pt>
    <dgm:pt modelId="{96ACFDF2-790C-4AC4-914A-D30F415CB145}" type="pres">
      <dgm:prSet presAssocID="{C1A00D38-D995-475F-9889-0F721F9010AF}" presName="hierRoot2" presStyleCnt="0">
        <dgm:presLayoutVars>
          <dgm:hierBranch val="init"/>
        </dgm:presLayoutVars>
      </dgm:prSet>
      <dgm:spPr/>
    </dgm:pt>
    <dgm:pt modelId="{851328CB-2305-4CF7-A46F-F28674B64B7E}" type="pres">
      <dgm:prSet presAssocID="{C1A00D38-D995-475F-9889-0F721F9010AF}" presName="rootComposite" presStyleCnt="0"/>
      <dgm:spPr/>
    </dgm:pt>
    <dgm:pt modelId="{CAC1FA06-2268-499B-A45C-5DA96128EE0E}" type="pres">
      <dgm:prSet presAssocID="{C1A00D38-D995-475F-9889-0F721F9010AF}" presName="rootText" presStyleLbl="node2" presStyleIdx="1" presStyleCnt="4" custScaleY="171272" custLinFactNeighborY="-47489">
        <dgm:presLayoutVars>
          <dgm:chPref val="3"/>
        </dgm:presLayoutVars>
      </dgm:prSet>
      <dgm:spPr/>
      <dgm:t>
        <a:bodyPr/>
        <a:lstStyle/>
        <a:p>
          <a:endParaRPr lang="es-PE"/>
        </a:p>
      </dgm:t>
    </dgm:pt>
    <dgm:pt modelId="{8BCDF53F-1A8E-45A9-A3BF-1E56734E87A7}" type="pres">
      <dgm:prSet presAssocID="{C1A00D38-D995-475F-9889-0F721F9010AF}" presName="rootConnector" presStyleLbl="node2" presStyleIdx="1" presStyleCnt="4"/>
      <dgm:spPr/>
      <dgm:t>
        <a:bodyPr/>
        <a:lstStyle/>
        <a:p>
          <a:endParaRPr lang="es-PE"/>
        </a:p>
      </dgm:t>
    </dgm:pt>
    <dgm:pt modelId="{F356DE6B-F586-49BB-9AC0-109506C43263}" type="pres">
      <dgm:prSet presAssocID="{C1A00D38-D995-475F-9889-0F721F9010AF}" presName="hierChild4" presStyleCnt="0"/>
      <dgm:spPr/>
    </dgm:pt>
    <dgm:pt modelId="{A5DA252D-2D1D-4696-AD14-1A1DD7798C4D}" type="pres">
      <dgm:prSet presAssocID="{7AF3CC6B-7E01-4218-AC99-A3079D5F4111}" presName="Name37" presStyleLbl="parChTrans1D3" presStyleIdx="1" presStyleCnt="4"/>
      <dgm:spPr/>
      <dgm:t>
        <a:bodyPr/>
        <a:lstStyle/>
        <a:p>
          <a:endParaRPr lang="es-PE"/>
        </a:p>
      </dgm:t>
    </dgm:pt>
    <dgm:pt modelId="{853DFBFF-FF7A-4989-A133-46F325CFEE22}" type="pres">
      <dgm:prSet presAssocID="{DE665701-1C31-4AA2-B255-AA7318E7246E}" presName="hierRoot2" presStyleCnt="0">
        <dgm:presLayoutVars>
          <dgm:hierBranch val="init"/>
        </dgm:presLayoutVars>
      </dgm:prSet>
      <dgm:spPr/>
    </dgm:pt>
    <dgm:pt modelId="{D2E23EAE-9F2B-4251-B843-545617E23E4C}" type="pres">
      <dgm:prSet presAssocID="{DE665701-1C31-4AA2-B255-AA7318E7246E}" presName="rootComposite" presStyleCnt="0"/>
      <dgm:spPr/>
    </dgm:pt>
    <dgm:pt modelId="{A7ECD4EB-0234-4819-9D80-31C00EC7302A}" type="pres">
      <dgm:prSet presAssocID="{DE665701-1C31-4AA2-B255-AA7318E7246E}" presName="rootText" presStyleLbl="node3" presStyleIdx="1" presStyleCnt="4" custScaleY="216407" custLinFactNeighborX="-4753" custLinFactNeighborY="78475">
        <dgm:presLayoutVars>
          <dgm:chPref val="3"/>
        </dgm:presLayoutVars>
      </dgm:prSet>
      <dgm:spPr/>
      <dgm:t>
        <a:bodyPr/>
        <a:lstStyle/>
        <a:p>
          <a:endParaRPr lang="es-PE"/>
        </a:p>
      </dgm:t>
    </dgm:pt>
    <dgm:pt modelId="{DB7264AA-F2DA-4DA3-ADF2-EB0130F76E01}" type="pres">
      <dgm:prSet presAssocID="{DE665701-1C31-4AA2-B255-AA7318E7246E}" presName="rootConnector" presStyleLbl="node3" presStyleIdx="1" presStyleCnt="4"/>
      <dgm:spPr/>
      <dgm:t>
        <a:bodyPr/>
        <a:lstStyle/>
        <a:p>
          <a:endParaRPr lang="es-PE"/>
        </a:p>
      </dgm:t>
    </dgm:pt>
    <dgm:pt modelId="{708315B0-A88C-46C6-8628-0B41EAE5DAD1}" type="pres">
      <dgm:prSet presAssocID="{DE665701-1C31-4AA2-B255-AA7318E7246E}" presName="hierChild4" presStyleCnt="0"/>
      <dgm:spPr/>
    </dgm:pt>
    <dgm:pt modelId="{7F7821FB-82EC-4358-BF9D-630E712051B7}" type="pres">
      <dgm:prSet presAssocID="{DE665701-1C31-4AA2-B255-AA7318E7246E}" presName="hierChild5" presStyleCnt="0"/>
      <dgm:spPr/>
    </dgm:pt>
    <dgm:pt modelId="{DF765E06-BE8F-4228-A085-3FE499BF030F}" type="pres">
      <dgm:prSet presAssocID="{C1A00D38-D995-475F-9889-0F721F9010AF}" presName="hierChild5" presStyleCnt="0"/>
      <dgm:spPr/>
    </dgm:pt>
    <dgm:pt modelId="{75E9B0A0-27ED-42BB-8DE0-029ADDE04EF3}" type="pres">
      <dgm:prSet presAssocID="{A2121423-382B-4850-B13A-D6185C04AD32}" presName="Name37" presStyleLbl="parChTrans1D2" presStyleIdx="2" presStyleCnt="5"/>
      <dgm:spPr/>
      <dgm:t>
        <a:bodyPr/>
        <a:lstStyle/>
        <a:p>
          <a:endParaRPr lang="es-PE"/>
        </a:p>
      </dgm:t>
    </dgm:pt>
    <dgm:pt modelId="{D843C863-A682-47D4-B071-FF1CA07BB905}" type="pres">
      <dgm:prSet presAssocID="{9A97CD44-9FB3-45BA-8078-53B694D4955D}" presName="hierRoot2" presStyleCnt="0">
        <dgm:presLayoutVars>
          <dgm:hierBranch val="init"/>
        </dgm:presLayoutVars>
      </dgm:prSet>
      <dgm:spPr/>
    </dgm:pt>
    <dgm:pt modelId="{841F0187-CBDC-4A4F-8118-631F8B96844A}" type="pres">
      <dgm:prSet presAssocID="{9A97CD44-9FB3-45BA-8078-53B694D4955D}" presName="rootComposite" presStyleCnt="0"/>
      <dgm:spPr/>
    </dgm:pt>
    <dgm:pt modelId="{08A3AA17-C1F9-4548-96F2-2C39EE353247}" type="pres">
      <dgm:prSet presAssocID="{9A97CD44-9FB3-45BA-8078-53B694D4955D}" presName="rootText" presStyleLbl="node2" presStyleIdx="2" presStyleCnt="4" custScaleY="175973" custLinFactNeighborY="-47489">
        <dgm:presLayoutVars>
          <dgm:chPref val="3"/>
        </dgm:presLayoutVars>
      </dgm:prSet>
      <dgm:spPr/>
      <dgm:t>
        <a:bodyPr/>
        <a:lstStyle/>
        <a:p>
          <a:endParaRPr lang="es-PE"/>
        </a:p>
      </dgm:t>
    </dgm:pt>
    <dgm:pt modelId="{821C9FEE-4696-4AA5-B62F-2B1DB90FE790}" type="pres">
      <dgm:prSet presAssocID="{9A97CD44-9FB3-45BA-8078-53B694D4955D}" presName="rootConnector" presStyleLbl="node2" presStyleIdx="2" presStyleCnt="4"/>
      <dgm:spPr/>
      <dgm:t>
        <a:bodyPr/>
        <a:lstStyle/>
        <a:p>
          <a:endParaRPr lang="es-PE"/>
        </a:p>
      </dgm:t>
    </dgm:pt>
    <dgm:pt modelId="{97211490-170B-486E-8B30-2AB0A4578FF1}" type="pres">
      <dgm:prSet presAssocID="{9A97CD44-9FB3-45BA-8078-53B694D4955D}" presName="hierChild4" presStyleCnt="0"/>
      <dgm:spPr/>
    </dgm:pt>
    <dgm:pt modelId="{62C28101-7EC0-4D01-AE52-EB53B91C7C98}" type="pres">
      <dgm:prSet presAssocID="{432FBC80-8CB2-4971-A37E-5E85628E74F7}" presName="Name37" presStyleLbl="parChTrans1D3" presStyleIdx="2" presStyleCnt="4"/>
      <dgm:spPr/>
      <dgm:t>
        <a:bodyPr/>
        <a:lstStyle/>
        <a:p>
          <a:endParaRPr lang="es-PE"/>
        </a:p>
      </dgm:t>
    </dgm:pt>
    <dgm:pt modelId="{1D9BAC34-E188-462C-AF63-5E0FFACAED6F}" type="pres">
      <dgm:prSet presAssocID="{CA5AF3BD-01A1-431A-8C3B-1ED2530C8123}" presName="hierRoot2" presStyleCnt="0">
        <dgm:presLayoutVars>
          <dgm:hierBranch val="init"/>
        </dgm:presLayoutVars>
      </dgm:prSet>
      <dgm:spPr/>
    </dgm:pt>
    <dgm:pt modelId="{F9D25DE4-5812-4F34-85A8-F1BA0E70E2D7}" type="pres">
      <dgm:prSet presAssocID="{CA5AF3BD-01A1-431A-8C3B-1ED2530C8123}" presName="rootComposite" presStyleCnt="0"/>
      <dgm:spPr/>
    </dgm:pt>
    <dgm:pt modelId="{C1F1FC23-A6FA-4D95-8E8F-094F8530D988}" type="pres">
      <dgm:prSet presAssocID="{CA5AF3BD-01A1-431A-8C3B-1ED2530C8123}" presName="rootText" presStyleLbl="node3" presStyleIdx="2" presStyleCnt="4" custScaleY="244822" custLinFactNeighborX="9507" custLinFactNeighborY="73721">
        <dgm:presLayoutVars>
          <dgm:chPref val="3"/>
        </dgm:presLayoutVars>
      </dgm:prSet>
      <dgm:spPr/>
      <dgm:t>
        <a:bodyPr/>
        <a:lstStyle/>
        <a:p>
          <a:endParaRPr lang="es-PE"/>
        </a:p>
      </dgm:t>
    </dgm:pt>
    <dgm:pt modelId="{16B09C7D-AB17-4FD7-855E-60FF69BBFFD0}" type="pres">
      <dgm:prSet presAssocID="{CA5AF3BD-01A1-431A-8C3B-1ED2530C8123}" presName="rootConnector" presStyleLbl="node3" presStyleIdx="2" presStyleCnt="4"/>
      <dgm:spPr/>
      <dgm:t>
        <a:bodyPr/>
        <a:lstStyle/>
        <a:p>
          <a:endParaRPr lang="es-PE"/>
        </a:p>
      </dgm:t>
    </dgm:pt>
    <dgm:pt modelId="{73B685EA-99F0-49CA-AADF-CAE4A4FCAEF0}" type="pres">
      <dgm:prSet presAssocID="{CA5AF3BD-01A1-431A-8C3B-1ED2530C8123}" presName="hierChild4" presStyleCnt="0"/>
      <dgm:spPr/>
    </dgm:pt>
    <dgm:pt modelId="{F88D391A-F6EF-4A7A-8F82-0F407C834AD1}" type="pres">
      <dgm:prSet presAssocID="{CA5AF3BD-01A1-431A-8C3B-1ED2530C8123}" presName="hierChild5" presStyleCnt="0"/>
      <dgm:spPr/>
    </dgm:pt>
    <dgm:pt modelId="{74E6618C-ED73-49D7-A92B-C616277DF4BE}" type="pres">
      <dgm:prSet presAssocID="{9A97CD44-9FB3-45BA-8078-53B694D4955D}" presName="hierChild5" presStyleCnt="0"/>
      <dgm:spPr/>
    </dgm:pt>
    <dgm:pt modelId="{FEDE7748-6F6A-4B5A-AA0C-A4DAA8E087CD}" type="pres">
      <dgm:prSet presAssocID="{9BF05093-9A25-4540-BCFA-45F2EB429E36}" presName="Name37" presStyleLbl="parChTrans1D2" presStyleIdx="3" presStyleCnt="5"/>
      <dgm:spPr/>
      <dgm:t>
        <a:bodyPr/>
        <a:lstStyle/>
        <a:p>
          <a:endParaRPr lang="es-PE"/>
        </a:p>
      </dgm:t>
    </dgm:pt>
    <dgm:pt modelId="{07C6A303-D79C-4EF3-85BA-BEE8FBECD7DF}" type="pres">
      <dgm:prSet presAssocID="{44CA4938-FCA7-4711-8E62-73C75CF6E2DF}" presName="hierRoot2" presStyleCnt="0">
        <dgm:presLayoutVars>
          <dgm:hierBranch val="init"/>
        </dgm:presLayoutVars>
      </dgm:prSet>
      <dgm:spPr/>
    </dgm:pt>
    <dgm:pt modelId="{2DD75B61-8758-4CFB-A5AB-68483066B8C5}" type="pres">
      <dgm:prSet presAssocID="{44CA4938-FCA7-4711-8E62-73C75CF6E2DF}" presName="rootComposite" presStyleCnt="0"/>
      <dgm:spPr/>
    </dgm:pt>
    <dgm:pt modelId="{554940F2-15D4-402F-85D6-16312791A445}" type="pres">
      <dgm:prSet presAssocID="{44CA4938-FCA7-4711-8E62-73C75CF6E2DF}" presName="rootText" presStyleLbl="node2" presStyleIdx="3" presStyleCnt="4" custScaleX="138316" custScaleY="301307" custLinFactNeighborY="-47489">
        <dgm:presLayoutVars>
          <dgm:chPref val="3"/>
        </dgm:presLayoutVars>
      </dgm:prSet>
      <dgm:spPr/>
      <dgm:t>
        <a:bodyPr/>
        <a:lstStyle/>
        <a:p>
          <a:endParaRPr lang="es-PE"/>
        </a:p>
      </dgm:t>
    </dgm:pt>
    <dgm:pt modelId="{4C8AF394-E3E7-4066-9234-84C43FC9C914}" type="pres">
      <dgm:prSet presAssocID="{44CA4938-FCA7-4711-8E62-73C75CF6E2DF}" presName="rootConnector" presStyleLbl="node2" presStyleIdx="3" presStyleCnt="4"/>
      <dgm:spPr/>
      <dgm:t>
        <a:bodyPr/>
        <a:lstStyle/>
        <a:p>
          <a:endParaRPr lang="es-PE"/>
        </a:p>
      </dgm:t>
    </dgm:pt>
    <dgm:pt modelId="{771EC9D5-ACC8-46B6-9821-0965FD70F3DA}" type="pres">
      <dgm:prSet presAssocID="{44CA4938-FCA7-4711-8E62-73C75CF6E2DF}" presName="hierChild4" presStyleCnt="0"/>
      <dgm:spPr/>
    </dgm:pt>
    <dgm:pt modelId="{A7CC43D4-4F85-4A8A-8850-9ABF502F2959}" type="pres">
      <dgm:prSet presAssocID="{5CCC0416-FAC1-4781-8710-4C587719D5A8}" presName="Name37" presStyleLbl="parChTrans1D3" presStyleIdx="3" presStyleCnt="4"/>
      <dgm:spPr/>
      <dgm:t>
        <a:bodyPr/>
        <a:lstStyle/>
        <a:p>
          <a:endParaRPr lang="es-PE"/>
        </a:p>
      </dgm:t>
    </dgm:pt>
    <dgm:pt modelId="{6D5B1859-1FB9-4A99-B465-6D22670AF4EE}" type="pres">
      <dgm:prSet presAssocID="{3EDA2D37-6E1C-4A0D-A01D-D13FD479FEC9}" presName="hierRoot2" presStyleCnt="0">
        <dgm:presLayoutVars>
          <dgm:hierBranch val="init"/>
        </dgm:presLayoutVars>
      </dgm:prSet>
      <dgm:spPr/>
    </dgm:pt>
    <dgm:pt modelId="{108E9F71-C563-4665-9EAC-DDEAA85ADDFE}" type="pres">
      <dgm:prSet presAssocID="{3EDA2D37-6E1C-4A0D-A01D-D13FD479FEC9}" presName="rootComposite" presStyleCnt="0"/>
      <dgm:spPr/>
    </dgm:pt>
    <dgm:pt modelId="{6B5277A3-CC29-4D83-9EE5-07F983D491BE}" type="pres">
      <dgm:prSet presAssocID="{3EDA2D37-6E1C-4A0D-A01D-D13FD479FEC9}" presName="rootText" presStyleLbl="node3" presStyleIdx="3" presStyleCnt="4" custScaleY="243563" custLinFactNeighborX="-945" custLinFactNeighborY="-47489">
        <dgm:presLayoutVars>
          <dgm:chPref val="3"/>
        </dgm:presLayoutVars>
      </dgm:prSet>
      <dgm:spPr/>
      <dgm:t>
        <a:bodyPr/>
        <a:lstStyle/>
        <a:p>
          <a:endParaRPr lang="es-PE"/>
        </a:p>
      </dgm:t>
    </dgm:pt>
    <dgm:pt modelId="{69D9297E-2F01-440C-9591-493C24055417}" type="pres">
      <dgm:prSet presAssocID="{3EDA2D37-6E1C-4A0D-A01D-D13FD479FEC9}" presName="rootConnector" presStyleLbl="node3" presStyleIdx="3" presStyleCnt="4"/>
      <dgm:spPr/>
      <dgm:t>
        <a:bodyPr/>
        <a:lstStyle/>
        <a:p>
          <a:endParaRPr lang="es-PE"/>
        </a:p>
      </dgm:t>
    </dgm:pt>
    <dgm:pt modelId="{4195D76C-EBE8-4000-9993-37396D3E848A}" type="pres">
      <dgm:prSet presAssocID="{3EDA2D37-6E1C-4A0D-A01D-D13FD479FEC9}" presName="hierChild4" presStyleCnt="0"/>
      <dgm:spPr/>
    </dgm:pt>
    <dgm:pt modelId="{C2D89F24-74B5-41B7-90AE-939CA57A387D}" type="pres">
      <dgm:prSet presAssocID="{3EDA2D37-6E1C-4A0D-A01D-D13FD479FEC9}" presName="hierChild5" presStyleCnt="0"/>
      <dgm:spPr/>
    </dgm:pt>
    <dgm:pt modelId="{2C4B8729-2792-429B-A8D8-87973649ECEC}" type="pres">
      <dgm:prSet presAssocID="{44CA4938-FCA7-4711-8E62-73C75CF6E2DF}" presName="hierChild5" presStyleCnt="0"/>
      <dgm:spPr/>
    </dgm:pt>
    <dgm:pt modelId="{7AFE55C8-A08D-4729-B7CC-F5D6F7AFA08F}" type="pres">
      <dgm:prSet presAssocID="{C68BCE3B-368A-4AD5-931E-BB13F70C2191}" presName="hierChild3" presStyleCnt="0"/>
      <dgm:spPr/>
    </dgm:pt>
    <dgm:pt modelId="{B891B9A5-21B7-4371-92C8-7A9A35723DBD}" type="pres">
      <dgm:prSet presAssocID="{2FC7311D-63E5-4D9E-ACEA-67A0A995936E}" presName="Name111" presStyleLbl="parChTrans1D2" presStyleIdx="4" presStyleCnt="5"/>
      <dgm:spPr/>
      <dgm:t>
        <a:bodyPr/>
        <a:lstStyle/>
        <a:p>
          <a:endParaRPr lang="es-PE"/>
        </a:p>
      </dgm:t>
    </dgm:pt>
    <dgm:pt modelId="{0D5F3EFE-D6E0-4AE4-86AE-B359CF89EC9F}" type="pres">
      <dgm:prSet presAssocID="{8AE1A6A3-534A-40D5-8A6B-03A85425180F}" presName="hierRoot3" presStyleCnt="0">
        <dgm:presLayoutVars>
          <dgm:hierBranch val="init"/>
        </dgm:presLayoutVars>
      </dgm:prSet>
      <dgm:spPr/>
    </dgm:pt>
    <dgm:pt modelId="{D841160F-B9F7-437A-819B-E0D7079F21F8}" type="pres">
      <dgm:prSet presAssocID="{8AE1A6A3-534A-40D5-8A6B-03A85425180F}" presName="rootComposite3" presStyleCnt="0"/>
      <dgm:spPr/>
    </dgm:pt>
    <dgm:pt modelId="{6EF56ED5-3CFB-4E8C-B936-1E263FC1F76B}" type="pres">
      <dgm:prSet presAssocID="{8AE1A6A3-534A-40D5-8A6B-03A85425180F}" presName="rootText3" presStyleLbl="asst1" presStyleIdx="0" presStyleCnt="1" custScaleX="206003" custScaleY="125541" custLinFactNeighborX="1117" custLinFactNeighborY="-46136">
        <dgm:presLayoutVars>
          <dgm:chPref val="3"/>
        </dgm:presLayoutVars>
      </dgm:prSet>
      <dgm:spPr/>
      <dgm:t>
        <a:bodyPr/>
        <a:lstStyle/>
        <a:p>
          <a:endParaRPr lang="es-PE"/>
        </a:p>
      </dgm:t>
    </dgm:pt>
    <dgm:pt modelId="{654DC37E-1FE9-4A57-A52B-FC92837D6687}" type="pres">
      <dgm:prSet presAssocID="{8AE1A6A3-534A-40D5-8A6B-03A85425180F}" presName="rootConnector3" presStyleLbl="asst1" presStyleIdx="0" presStyleCnt="1"/>
      <dgm:spPr/>
      <dgm:t>
        <a:bodyPr/>
        <a:lstStyle/>
        <a:p>
          <a:endParaRPr lang="es-PE"/>
        </a:p>
      </dgm:t>
    </dgm:pt>
    <dgm:pt modelId="{CD7CA7FD-0291-48C2-A08E-0F7DA9C17FF4}" type="pres">
      <dgm:prSet presAssocID="{8AE1A6A3-534A-40D5-8A6B-03A85425180F}" presName="hierChild6" presStyleCnt="0"/>
      <dgm:spPr/>
    </dgm:pt>
    <dgm:pt modelId="{8212050F-80E0-4E5C-992C-8E0C0B1EE4EB}" type="pres">
      <dgm:prSet presAssocID="{8AE1A6A3-534A-40D5-8A6B-03A85425180F}" presName="hierChild7" presStyleCnt="0"/>
      <dgm:spPr/>
    </dgm:pt>
  </dgm:ptLst>
  <dgm:cxnLst>
    <dgm:cxn modelId="{F60B78C4-2984-4678-9EB6-70A1A9B9DF94}" srcId="{A446A6D4-16D9-4AA4-8B89-A638DBA46BBF}" destId="{A4D6996B-26F6-44EA-A643-E345CD2AD7FD}" srcOrd="0" destOrd="0" parTransId="{64A845B6-0518-4C6A-AE9B-709757273AC7}" sibTransId="{01DDC89E-5674-4E90-99D8-1A2321301925}"/>
    <dgm:cxn modelId="{577AC121-4269-46F6-A567-FB015CF8B2A6}" type="presOf" srcId="{2F0BE836-177E-4349-B674-909F68CD9B08}" destId="{08D85169-3A5D-4203-BD07-EA14D2492D81}" srcOrd="0" destOrd="0" presId="urn:microsoft.com/office/officeart/2005/8/layout/orgChart1"/>
    <dgm:cxn modelId="{94CEB8EA-6D3D-42DE-8F31-1A2E7E91DBB6}" srcId="{C68BCE3B-368A-4AD5-931E-BB13F70C2191}" destId="{44CA4938-FCA7-4711-8E62-73C75CF6E2DF}" srcOrd="4" destOrd="0" parTransId="{9BF05093-9A25-4540-BCFA-45F2EB429E36}" sibTransId="{1754E6A5-F214-486F-A6EA-B89B5F48DD50}"/>
    <dgm:cxn modelId="{3CD2D1E3-980C-478B-8875-78FF1C30E3DA}" type="presOf" srcId="{44CA4938-FCA7-4711-8E62-73C75CF6E2DF}" destId="{554940F2-15D4-402F-85D6-16312791A445}" srcOrd="0" destOrd="0" presId="urn:microsoft.com/office/officeart/2005/8/layout/orgChart1"/>
    <dgm:cxn modelId="{4DC4D108-7292-40B3-BACB-F53E27E4AA0F}" type="presOf" srcId="{A4D6996B-26F6-44EA-A643-E345CD2AD7FD}" destId="{A307B5D1-DA19-4F42-AC9F-8AC0E141CD40}" srcOrd="0" destOrd="0" presId="urn:microsoft.com/office/officeart/2005/8/layout/orgChart1"/>
    <dgm:cxn modelId="{D2310B6F-4F37-4ABD-B37C-1F25D35B4084}" type="presOf" srcId="{7AF3CC6B-7E01-4218-AC99-A3079D5F4111}" destId="{A5DA252D-2D1D-4696-AD14-1A1DD7798C4D}" srcOrd="0" destOrd="0" presId="urn:microsoft.com/office/officeart/2005/8/layout/orgChart1"/>
    <dgm:cxn modelId="{3650B219-D657-41A7-ABA9-BE1CED0CE762}" type="presOf" srcId="{A446A6D4-16D9-4AA4-8B89-A638DBA46BBF}" destId="{42AEEE7C-251C-4E55-9B6A-C8A7D9C229D4}" srcOrd="1" destOrd="0" presId="urn:microsoft.com/office/officeart/2005/8/layout/orgChart1"/>
    <dgm:cxn modelId="{D6B83DF9-0238-406C-8DD4-A7E7CDECB5E2}" type="presOf" srcId="{8AE1A6A3-534A-40D5-8A6B-03A85425180F}" destId="{6EF56ED5-3CFB-4E8C-B936-1E263FC1F76B}" srcOrd="0" destOrd="0" presId="urn:microsoft.com/office/officeart/2005/8/layout/orgChart1"/>
    <dgm:cxn modelId="{D25DA511-62D5-41CD-9E18-261803870C07}" type="presOf" srcId="{A2121423-382B-4850-B13A-D6185C04AD32}" destId="{75E9B0A0-27ED-42BB-8DE0-029ADDE04EF3}" srcOrd="0" destOrd="0" presId="urn:microsoft.com/office/officeart/2005/8/layout/orgChart1"/>
    <dgm:cxn modelId="{DB5F06B3-D56D-441B-AC5C-E48C134C1D43}" type="presOf" srcId="{5CCC0416-FAC1-4781-8710-4C587719D5A8}" destId="{A7CC43D4-4F85-4A8A-8850-9ABF502F2959}" srcOrd="0" destOrd="0" presId="urn:microsoft.com/office/officeart/2005/8/layout/orgChart1"/>
    <dgm:cxn modelId="{F56E49BF-66C3-4F39-B939-2A8525EF4E9B}" srcId="{C68BCE3B-368A-4AD5-931E-BB13F70C2191}" destId="{A446A6D4-16D9-4AA4-8B89-A638DBA46BBF}" srcOrd="1" destOrd="0" parTransId="{19FD209E-7502-4E06-AB00-5C04D90D51E2}" sibTransId="{2B2C8812-8C9C-4C02-833C-1FD16328CD77}"/>
    <dgm:cxn modelId="{14B63B94-801D-4BCA-9C90-E6FD84C5A297}" srcId="{44CA4938-FCA7-4711-8E62-73C75CF6E2DF}" destId="{3EDA2D37-6E1C-4A0D-A01D-D13FD479FEC9}" srcOrd="0" destOrd="0" parTransId="{5CCC0416-FAC1-4781-8710-4C587719D5A8}" sibTransId="{E2CA9754-4561-4019-B272-974ACCB900E1}"/>
    <dgm:cxn modelId="{096A0290-E778-4600-8B30-E21F1453DC98}" type="presOf" srcId="{CA5AF3BD-01A1-431A-8C3B-1ED2530C8123}" destId="{C1F1FC23-A6FA-4D95-8E8F-094F8530D988}" srcOrd="0" destOrd="0" presId="urn:microsoft.com/office/officeart/2005/8/layout/orgChart1"/>
    <dgm:cxn modelId="{9804E4C6-8108-40A7-B0F7-CF4318FDED2D}" srcId="{C68BCE3B-368A-4AD5-931E-BB13F70C2191}" destId="{C1A00D38-D995-475F-9889-0F721F9010AF}" srcOrd="2" destOrd="0" parTransId="{2F0BE836-177E-4349-B674-909F68CD9B08}" sibTransId="{6AD6B4F1-941F-49C2-87A0-8A72B9F1A463}"/>
    <dgm:cxn modelId="{A0736893-BF5B-435C-A6D6-73CBABF8C020}" type="presOf" srcId="{C1A00D38-D995-475F-9889-0F721F9010AF}" destId="{8BCDF53F-1A8E-45A9-A3BF-1E56734E87A7}" srcOrd="1" destOrd="0" presId="urn:microsoft.com/office/officeart/2005/8/layout/orgChart1"/>
    <dgm:cxn modelId="{172D3EF8-E03F-4B87-A2DF-82AF0E9527B7}" type="presOf" srcId="{A446A6D4-16D9-4AA4-8B89-A638DBA46BBF}" destId="{A4AB84FA-72DC-4829-BDDB-73E4FF076EB0}" srcOrd="0" destOrd="0" presId="urn:microsoft.com/office/officeart/2005/8/layout/orgChart1"/>
    <dgm:cxn modelId="{06C56A6B-A789-4EAA-AFAA-5724534E0262}" type="presOf" srcId="{CA5AF3BD-01A1-431A-8C3B-1ED2530C8123}" destId="{16B09C7D-AB17-4FD7-855E-60FF69BBFFD0}" srcOrd="1" destOrd="0" presId="urn:microsoft.com/office/officeart/2005/8/layout/orgChart1"/>
    <dgm:cxn modelId="{BBF374DB-C207-4800-B745-AC0D428E2B4A}" type="presOf" srcId="{C68BCE3B-368A-4AD5-931E-BB13F70C2191}" destId="{D3FE78D5-E6CE-4C09-A1BE-DFD3494C250B}" srcOrd="1" destOrd="0" presId="urn:microsoft.com/office/officeart/2005/8/layout/orgChart1"/>
    <dgm:cxn modelId="{B651D934-9182-40F9-993C-88AE69B6E31C}" srcId="{C68BCE3B-368A-4AD5-931E-BB13F70C2191}" destId="{8AE1A6A3-534A-40D5-8A6B-03A85425180F}" srcOrd="0" destOrd="0" parTransId="{2FC7311D-63E5-4D9E-ACEA-67A0A995936E}" sibTransId="{554D052B-6DB1-497D-A1E8-79520F9FDEB5}"/>
    <dgm:cxn modelId="{A8B3C416-7448-4CD1-9B62-2FA3A0DA7FAF}" type="presOf" srcId="{DE665701-1C31-4AA2-B255-AA7318E7246E}" destId="{A7ECD4EB-0234-4819-9D80-31C00EC7302A}" srcOrd="0" destOrd="0" presId="urn:microsoft.com/office/officeart/2005/8/layout/orgChart1"/>
    <dgm:cxn modelId="{95EABBAA-BAF5-446D-8F7A-A432015E9524}" srcId="{C1A00D38-D995-475F-9889-0F721F9010AF}" destId="{DE665701-1C31-4AA2-B255-AA7318E7246E}" srcOrd="0" destOrd="0" parTransId="{7AF3CC6B-7E01-4218-AC99-A3079D5F4111}" sibTransId="{F57364F2-2DB8-4A8C-81F8-6D39952B0F19}"/>
    <dgm:cxn modelId="{6086AB2D-2AF2-483F-A459-8594A6871848}" type="presOf" srcId="{C1A00D38-D995-475F-9889-0F721F9010AF}" destId="{CAC1FA06-2268-499B-A45C-5DA96128EE0E}" srcOrd="0" destOrd="0" presId="urn:microsoft.com/office/officeart/2005/8/layout/orgChart1"/>
    <dgm:cxn modelId="{3FB48E72-92AD-4682-8A1E-8D7E0530059B}" type="presOf" srcId="{2FC7311D-63E5-4D9E-ACEA-67A0A995936E}" destId="{B891B9A5-21B7-4371-92C8-7A9A35723DBD}" srcOrd="0" destOrd="0" presId="urn:microsoft.com/office/officeart/2005/8/layout/orgChart1"/>
    <dgm:cxn modelId="{D2A9AC61-5540-42DF-9578-60D4B6115ABC}" type="presOf" srcId="{44CA4938-FCA7-4711-8E62-73C75CF6E2DF}" destId="{4C8AF394-E3E7-4066-9234-84C43FC9C914}" srcOrd="1" destOrd="0" presId="urn:microsoft.com/office/officeart/2005/8/layout/orgChart1"/>
    <dgm:cxn modelId="{3D9AC4D2-E8F6-4502-9B1A-91146206EBC1}" type="presOf" srcId="{9BF05093-9A25-4540-BCFA-45F2EB429E36}" destId="{FEDE7748-6F6A-4B5A-AA0C-A4DAA8E087CD}" srcOrd="0" destOrd="0" presId="urn:microsoft.com/office/officeart/2005/8/layout/orgChart1"/>
    <dgm:cxn modelId="{BAA190F5-F611-45C1-8CF6-6649A3D7168F}" srcId="{102320C0-492E-4560-94B3-9A9CA8A647C9}" destId="{C68BCE3B-368A-4AD5-931E-BB13F70C2191}" srcOrd="0" destOrd="0" parTransId="{A7BBB5F9-C676-4E68-90FE-3124AE81AEC5}" sibTransId="{11ADB06A-54C2-4A24-B5C2-643D41BE6554}"/>
    <dgm:cxn modelId="{84A5D85F-B564-4774-AE42-62313D306F16}" type="presOf" srcId="{64A845B6-0518-4C6A-AE9B-709757273AC7}" destId="{9D6C0996-9868-48D3-B38F-4CF698489CF8}" srcOrd="0" destOrd="0" presId="urn:microsoft.com/office/officeart/2005/8/layout/orgChart1"/>
    <dgm:cxn modelId="{F40C196C-3ED1-4746-A0DA-374EF72B1346}" type="presOf" srcId="{432FBC80-8CB2-4971-A37E-5E85628E74F7}" destId="{62C28101-7EC0-4D01-AE52-EB53B91C7C98}" srcOrd="0" destOrd="0" presId="urn:microsoft.com/office/officeart/2005/8/layout/orgChart1"/>
    <dgm:cxn modelId="{6966F162-FEBF-421E-956C-8009ACC255B9}" type="presOf" srcId="{3EDA2D37-6E1C-4A0D-A01D-D13FD479FEC9}" destId="{6B5277A3-CC29-4D83-9EE5-07F983D491BE}" srcOrd="0" destOrd="0" presId="urn:microsoft.com/office/officeart/2005/8/layout/orgChart1"/>
    <dgm:cxn modelId="{C4017C7D-B1E2-4112-B7C1-467D6CBFB95A}" type="presOf" srcId="{9A97CD44-9FB3-45BA-8078-53B694D4955D}" destId="{08A3AA17-C1F9-4548-96F2-2C39EE353247}" srcOrd="0" destOrd="0" presId="urn:microsoft.com/office/officeart/2005/8/layout/orgChart1"/>
    <dgm:cxn modelId="{E2B6DACD-6AE3-424D-841A-358ECFF3C1D2}" type="presOf" srcId="{19FD209E-7502-4E06-AB00-5C04D90D51E2}" destId="{9BB6703E-F515-4768-A3D3-A96762206CAF}" srcOrd="0" destOrd="0" presId="urn:microsoft.com/office/officeart/2005/8/layout/orgChart1"/>
    <dgm:cxn modelId="{92493031-49B3-45CD-8D1B-2923207BC6DE}" type="presOf" srcId="{3EDA2D37-6E1C-4A0D-A01D-D13FD479FEC9}" destId="{69D9297E-2F01-440C-9591-493C24055417}" srcOrd="1" destOrd="0" presId="urn:microsoft.com/office/officeart/2005/8/layout/orgChart1"/>
    <dgm:cxn modelId="{C6FF9CE3-EAAD-4B6D-A662-BF015AA6CA29}" type="presOf" srcId="{8AE1A6A3-534A-40D5-8A6B-03A85425180F}" destId="{654DC37E-1FE9-4A57-A52B-FC92837D6687}" srcOrd="1" destOrd="0" presId="urn:microsoft.com/office/officeart/2005/8/layout/orgChart1"/>
    <dgm:cxn modelId="{3BB0E8A1-EA42-496C-B4AD-24F8399F5A13}" type="presOf" srcId="{9A97CD44-9FB3-45BA-8078-53B694D4955D}" destId="{821C9FEE-4696-4AA5-B62F-2B1DB90FE790}" srcOrd="1" destOrd="0" presId="urn:microsoft.com/office/officeart/2005/8/layout/orgChart1"/>
    <dgm:cxn modelId="{33D7FA1E-DDB5-4E73-ACAC-F6048F832EE4}" srcId="{9A97CD44-9FB3-45BA-8078-53B694D4955D}" destId="{CA5AF3BD-01A1-431A-8C3B-1ED2530C8123}" srcOrd="0" destOrd="0" parTransId="{432FBC80-8CB2-4971-A37E-5E85628E74F7}" sibTransId="{5606EB02-DBBF-45F7-AA01-5258B01814E0}"/>
    <dgm:cxn modelId="{88D63F0A-D061-4924-A680-47AA467F126F}" srcId="{C68BCE3B-368A-4AD5-931E-BB13F70C2191}" destId="{9A97CD44-9FB3-45BA-8078-53B694D4955D}" srcOrd="3" destOrd="0" parTransId="{A2121423-382B-4850-B13A-D6185C04AD32}" sibTransId="{210D6D87-919E-4564-BF76-8548265C6ED3}"/>
    <dgm:cxn modelId="{E0AF8C65-2B77-4CDC-9504-EF5AAC82DCA6}" type="presOf" srcId="{DE665701-1C31-4AA2-B255-AA7318E7246E}" destId="{DB7264AA-F2DA-4DA3-ADF2-EB0130F76E01}" srcOrd="1" destOrd="0" presId="urn:microsoft.com/office/officeart/2005/8/layout/orgChart1"/>
    <dgm:cxn modelId="{438E3048-D803-4823-83BB-402EF683F1C2}" type="presOf" srcId="{A4D6996B-26F6-44EA-A643-E345CD2AD7FD}" destId="{9C9DFC5B-30A2-4F04-BF4A-FB46304CB907}" srcOrd="1" destOrd="0" presId="urn:microsoft.com/office/officeart/2005/8/layout/orgChart1"/>
    <dgm:cxn modelId="{3244B97F-729B-4F6F-9C8E-E4CF8D931686}" type="presOf" srcId="{C68BCE3B-368A-4AD5-931E-BB13F70C2191}" destId="{4CB0A146-4F3F-4C7C-BE4D-FD99D8FC3B68}" srcOrd="0" destOrd="0" presId="urn:microsoft.com/office/officeart/2005/8/layout/orgChart1"/>
    <dgm:cxn modelId="{D4871279-8E6F-4E45-80F7-6B9894DDD708}" type="presOf" srcId="{102320C0-492E-4560-94B3-9A9CA8A647C9}" destId="{EFADB9A8-BD00-4F6A-8C7D-EEC324124BBA}" srcOrd="0" destOrd="0" presId="urn:microsoft.com/office/officeart/2005/8/layout/orgChart1"/>
    <dgm:cxn modelId="{629A916A-F600-471D-AF0F-B009CE1E7E2B}" type="presParOf" srcId="{EFADB9A8-BD00-4F6A-8C7D-EEC324124BBA}" destId="{338B2DD9-6B6D-45BA-9775-61DFFD2488B1}" srcOrd="0" destOrd="0" presId="urn:microsoft.com/office/officeart/2005/8/layout/orgChart1"/>
    <dgm:cxn modelId="{9B8945FC-D73F-49D9-B537-D568AA6C3C11}" type="presParOf" srcId="{338B2DD9-6B6D-45BA-9775-61DFFD2488B1}" destId="{ACBEAB24-885F-42EB-8AF9-3D5880889362}" srcOrd="0" destOrd="0" presId="urn:microsoft.com/office/officeart/2005/8/layout/orgChart1"/>
    <dgm:cxn modelId="{34C1D429-3191-405A-AA53-9276BC8D9A1F}" type="presParOf" srcId="{ACBEAB24-885F-42EB-8AF9-3D5880889362}" destId="{4CB0A146-4F3F-4C7C-BE4D-FD99D8FC3B68}" srcOrd="0" destOrd="0" presId="urn:microsoft.com/office/officeart/2005/8/layout/orgChart1"/>
    <dgm:cxn modelId="{8F498150-9FD0-459A-9613-243D99E729F8}" type="presParOf" srcId="{ACBEAB24-885F-42EB-8AF9-3D5880889362}" destId="{D3FE78D5-E6CE-4C09-A1BE-DFD3494C250B}" srcOrd="1" destOrd="0" presId="urn:microsoft.com/office/officeart/2005/8/layout/orgChart1"/>
    <dgm:cxn modelId="{7C446509-C655-43E6-8E95-607747CF2507}" type="presParOf" srcId="{338B2DD9-6B6D-45BA-9775-61DFFD2488B1}" destId="{722EB841-E2C5-4AF4-B923-F891433FC600}" srcOrd="1" destOrd="0" presId="urn:microsoft.com/office/officeart/2005/8/layout/orgChart1"/>
    <dgm:cxn modelId="{02D2574C-DA87-45CF-964A-997C2E01DF17}" type="presParOf" srcId="{722EB841-E2C5-4AF4-B923-F891433FC600}" destId="{9BB6703E-F515-4768-A3D3-A96762206CAF}" srcOrd="0" destOrd="0" presId="urn:microsoft.com/office/officeart/2005/8/layout/orgChart1"/>
    <dgm:cxn modelId="{77EAABD2-7288-4BE8-B633-1A1EA5EBD04D}" type="presParOf" srcId="{722EB841-E2C5-4AF4-B923-F891433FC600}" destId="{23E62725-7F41-4F8F-BA70-F5E64247966F}" srcOrd="1" destOrd="0" presId="urn:microsoft.com/office/officeart/2005/8/layout/orgChart1"/>
    <dgm:cxn modelId="{36780215-3FB7-4AE2-A0B7-DD36A0627E09}" type="presParOf" srcId="{23E62725-7F41-4F8F-BA70-F5E64247966F}" destId="{550A2765-4B87-41F3-B36B-B4A8056823C7}" srcOrd="0" destOrd="0" presId="urn:microsoft.com/office/officeart/2005/8/layout/orgChart1"/>
    <dgm:cxn modelId="{8DC8AEED-A4DE-4F41-9DE8-E5B88C8EE039}" type="presParOf" srcId="{550A2765-4B87-41F3-B36B-B4A8056823C7}" destId="{A4AB84FA-72DC-4829-BDDB-73E4FF076EB0}" srcOrd="0" destOrd="0" presId="urn:microsoft.com/office/officeart/2005/8/layout/orgChart1"/>
    <dgm:cxn modelId="{97B03220-792F-4E40-A15D-089EB2DDB48A}" type="presParOf" srcId="{550A2765-4B87-41F3-B36B-B4A8056823C7}" destId="{42AEEE7C-251C-4E55-9B6A-C8A7D9C229D4}" srcOrd="1" destOrd="0" presId="urn:microsoft.com/office/officeart/2005/8/layout/orgChart1"/>
    <dgm:cxn modelId="{7152DA3E-BC99-4495-B50C-A129DC47AFA8}" type="presParOf" srcId="{23E62725-7F41-4F8F-BA70-F5E64247966F}" destId="{280A7389-551E-4A80-A107-3B343A82D51E}" srcOrd="1" destOrd="0" presId="urn:microsoft.com/office/officeart/2005/8/layout/orgChart1"/>
    <dgm:cxn modelId="{EF507F54-61D6-490F-B99F-805738A80CF7}" type="presParOf" srcId="{280A7389-551E-4A80-A107-3B343A82D51E}" destId="{9D6C0996-9868-48D3-B38F-4CF698489CF8}" srcOrd="0" destOrd="0" presId="urn:microsoft.com/office/officeart/2005/8/layout/orgChart1"/>
    <dgm:cxn modelId="{CAB13C96-32AA-481F-BA9D-D3F73C7A6817}" type="presParOf" srcId="{280A7389-551E-4A80-A107-3B343A82D51E}" destId="{DB1CFF7B-D4B8-428B-80B2-26B1F3E5A5CA}" srcOrd="1" destOrd="0" presId="urn:microsoft.com/office/officeart/2005/8/layout/orgChart1"/>
    <dgm:cxn modelId="{1475A25B-323E-40CE-A323-FB35E6DE6A5D}" type="presParOf" srcId="{DB1CFF7B-D4B8-428B-80B2-26B1F3E5A5CA}" destId="{6907B07C-03A1-4A90-B3A6-21412B91E7D7}" srcOrd="0" destOrd="0" presId="urn:microsoft.com/office/officeart/2005/8/layout/orgChart1"/>
    <dgm:cxn modelId="{529C9D3B-8944-43BA-8A14-509C818624D6}" type="presParOf" srcId="{6907B07C-03A1-4A90-B3A6-21412B91E7D7}" destId="{A307B5D1-DA19-4F42-AC9F-8AC0E141CD40}" srcOrd="0" destOrd="0" presId="urn:microsoft.com/office/officeart/2005/8/layout/orgChart1"/>
    <dgm:cxn modelId="{AB2597E0-EB0E-4730-BC01-310EA0BC7411}" type="presParOf" srcId="{6907B07C-03A1-4A90-B3A6-21412B91E7D7}" destId="{9C9DFC5B-30A2-4F04-BF4A-FB46304CB907}" srcOrd="1" destOrd="0" presId="urn:microsoft.com/office/officeart/2005/8/layout/orgChart1"/>
    <dgm:cxn modelId="{6AE105C1-BE3F-4E14-9CEC-87A01CF8C1B6}" type="presParOf" srcId="{DB1CFF7B-D4B8-428B-80B2-26B1F3E5A5CA}" destId="{B0EDF74E-D71B-42BF-B6EC-7BF896FE0505}" srcOrd="1" destOrd="0" presId="urn:microsoft.com/office/officeart/2005/8/layout/orgChart1"/>
    <dgm:cxn modelId="{848E7C45-7F1A-4B24-A9C8-40752588AF80}" type="presParOf" srcId="{DB1CFF7B-D4B8-428B-80B2-26B1F3E5A5CA}" destId="{E689D9F2-92CB-4AC5-A1A9-8F740DDF6A89}" srcOrd="2" destOrd="0" presId="urn:microsoft.com/office/officeart/2005/8/layout/orgChart1"/>
    <dgm:cxn modelId="{9DD3D41A-0771-4F49-AD12-FBEC55B9EF44}" type="presParOf" srcId="{23E62725-7F41-4F8F-BA70-F5E64247966F}" destId="{95E2256F-9607-49C5-BA4A-2B337FE78FD2}" srcOrd="2" destOrd="0" presId="urn:microsoft.com/office/officeart/2005/8/layout/orgChart1"/>
    <dgm:cxn modelId="{374A902D-0484-4969-B029-D2811FACBF1F}" type="presParOf" srcId="{722EB841-E2C5-4AF4-B923-F891433FC600}" destId="{08D85169-3A5D-4203-BD07-EA14D2492D81}" srcOrd="2" destOrd="0" presId="urn:microsoft.com/office/officeart/2005/8/layout/orgChart1"/>
    <dgm:cxn modelId="{962991CF-67E1-4F49-94FA-E4568B024E44}" type="presParOf" srcId="{722EB841-E2C5-4AF4-B923-F891433FC600}" destId="{96ACFDF2-790C-4AC4-914A-D30F415CB145}" srcOrd="3" destOrd="0" presId="urn:microsoft.com/office/officeart/2005/8/layout/orgChart1"/>
    <dgm:cxn modelId="{2E14EC0B-7F08-4A76-9C18-F2051458ADF0}" type="presParOf" srcId="{96ACFDF2-790C-4AC4-914A-D30F415CB145}" destId="{851328CB-2305-4CF7-A46F-F28674B64B7E}" srcOrd="0" destOrd="0" presId="urn:microsoft.com/office/officeart/2005/8/layout/orgChart1"/>
    <dgm:cxn modelId="{13B95AB5-CFC2-4A53-BEFE-FF763E97D675}" type="presParOf" srcId="{851328CB-2305-4CF7-A46F-F28674B64B7E}" destId="{CAC1FA06-2268-499B-A45C-5DA96128EE0E}" srcOrd="0" destOrd="0" presId="urn:microsoft.com/office/officeart/2005/8/layout/orgChart1"/>
    <dgm:cxn modelId="{CBE17038-E7A1-4030-AAB0-029A3F0F18A0}" type="presParOf" srcId="{851328CB-2305-4CF7-A46F-F28674B64B7E}" destId="{8BCDF53F-1A8E-45A9-A3BF-1E56734E87A7}" srcOrd="1" destOrd="0" presId="urn:microsoft.com/office/officeart/2005/8/layout/orgChart1"/>
    <dgm:cxn modelId="{333FD535-0EE8-4BE6-A81C-034DE0D8C1F6}" type="presParOf" srcId="{96ACFDF2-790C-4AC4-914A-D30F415CB145}" destId="{F356DE6B-F586-49BB-9AC0-109506C43263}" srcOrd="1" destOrd="0" presId="urn:microsoft.com/office/officeart/2005/8/layout/orgChart1"/>
    <dgm:cxn modelId="{B38730E9-F391-465B-8C37-D78A57EA796E}" type="presParOf" srcId="{F356DE6B-F586-49BB-9AC0-109506C43263}" destId="{A5DA252D-2D1D-4696-AD14-1A1DD7798C4D}" srcOrd="0" destOrd="0" presId="urn:microsoft.com/office/officeart/2005/8/layout/orgChart1"/>
    <dgm:cxn modelId="{FA7D931A-4DF0-4A6B-8F50-FDA231C5783A}" type="presParOf" srcId="{F356DE6B-F586-49BB-9AC0-109506C43263}" destId="{853DFBFF-FF7A-4989-A133-46F325CFEE22}" srcOrd="1" destOrd="0" presId="urn:microsoft.com/office/officeart/2005/8/layout/orgChart1"/>
    <dgm:cxn modelId="{9E930963-2B63-4437-9196-20DB8668AE3D}" type="presParOf" srcId="{853DFBFF-FF7A-4989-A133-46F325CFEE22}" destId="{D2E23EAE-9F2B-4251-B843-545617E23E4C}" srcOrd="0" destOrd="0" presId="urn:microsoft.com/office/officeart/2005/8/layout/orgChart1"/>
    <dgm:cxn modelId="{968FED5A-9846-42D8-9387-AFFA8F21ADBC}" type="presParOf" srcId="{D2E23EAE-9F2B-4251-B843-545617E23E4C}" destId="{A7ECD4EB-0234-4819-9D80-31C00EC7302A}" srcOrd="0" destOrd="0" presId="urn:microsoft.com/office/officeart/2005/8/layout/orgChart1"/>
    <dgm:cxn modelId="{6057E287-B9B8-4D2F-B1FB-A5EF8A5B94E8}" type="presParOf" srcId="{D2E23EAE-9F2B-4251-B843-545617E23E4C}" destId="{DB7264AA-F2DA-4DA3-ADF2-EB0130F76E01}" srcOrd="1" destOrd="0" presId="urn:microsoft.com/office/officeart/2005/8/layout/orgChart1"/>
    <dgm:cxn modelId="{57E90DB6-E5B1-4601-AACD-3939A026595E}" type="presParOf" srcId="{853DFBFF-FF7A-4989-A133-46F325CFEE22}" destId="{708315B0-A88C-46C6-8628-0B41EAE5DAD1}" srcOrd="1" destOrd="0" presId="urn:microsoft.com/office/officeart/2005/8/layout/orgChart1"/>
    <dgm:cxn modelId="{8D467FF3-1A1C-4CE2-9274-EFBB21AC35A1}" type="presParOf" srcId="{853DFBFF-FF7A-4989-A133-46F325CFEE22}" destId="{7F7821FB-82EC-4358-BF9D-630E712051B7}" srcOrd="2" destOrd="0" presId="urn:microsoft.com/office/officeart/2005/8/layout/orgChart1"/>
    <dgm:cxn modelId="{D022922F-84BA-4A02-9F1B-BAC9E9C0BA2A}" type="presParOf" srcId="{96ACFDF2-790C-4AC4-914A-D30F415CB145}" destId="{DF765E06-BE8F-4228-A085-3FE499BF030F}" srcOrd="2" destOrd="0" presId="urn:microsoft.com/office/officeart/2005/8/layout/orgChart1"/>
    <dgm:cxn modelId="{DA943FDD-C38E-4AD8-93A2-2D78C9839FDE}" type="presParOf" srcId="{722EB841-E2C5-4AF4-B923-F891433FC600}" destId="{75E9B0A0-27ED-42BB-8DE0-029ADDE04EF3}" srcOrd="4" destOrd="0" presId="urn:microsoft.com/office/officeart/2005/8/layout/orgChart1"/>
    <dgm:cxn modelId="{F9CF23E7-EED3-4322-82C3-6915C70234D9}" type="presParOf" srcId="{722EB841-E2C5-4AF4-B923-F891433FC600}" destId="{D843C863-A682-47D4-B071-FF1CA07BB905}" srcOrd="5" destOrd="0" presId="urn:microsoft.com/office/officeart/2005/8/layout/orgChart1"/>
    <dgm:cxn modelId="{9DB77401-8C8A-4153-877B-742109D4D333}" type="presParOf" srcId="{D843C863-A682-47D4-B071-FF1CA07BB905}" destId="{841F0187-CBDC-4A4F-8118-631F8B96844A}" srcOrd="0" destOrd="0" presId="urn:microsoft.com/office/officeart/2005/8/layout/orgChart1"/>
    <dgm:cxn modelId="{142B9A36-C041-432C-833D-D8006EF7B848}" type="presParOf" srcId="{841F0187-CBDC-4A4F-8118-631F8B96844A}" destId="{08A3AA17-C1F9-4548-96F2-2C39EE353247}" srcOrd="0" destOrd="0" presId="urn:microsoft.com/office/officeart/2005/8/layout/orgChart1"/>
    <dgm:cxn modelId="{0C6661F8-BF8C-4820-9E85-30769C5633BD}" type="presParOf" srcId="{841F0187-CBDC-4A4F-8118-631F8B96844A}" destId="{821C9FEE-4696-4AA5-B62F-2B1DB90FE790}" srcOrd="1" destOrd="0" presId="urn:microsoft.com/office/officeart/2005/8/layout/orgChart1"/>
    <dgm:cxn modelId="{93A73233-E214-449D-B538-0AC751DD01B7}" type="presParOf" srcId="{D843C863-A682-47D4-B071-FF1CA07BB905}" destId="{97211490-170B-486E-8B30-2AB0A4578FF1}" srcOrd="1" destOrd="0" presId="urn:microsoft.com/office/officeart/2005/8/layout/orgChart1"/>
    <dgm:cxn modelId="{942043C5-CA7E-47DC-A5D7-336F05680B76}" type="presParOf" srcId="{97211490-170B-486E-8B30-2AB0A4578FF1}" destId="{62C28101-7EC0-4D01-AE52-EB53B91C7C98}" srcOrd="0" destOrd="0" presId="urn:microsoft.com/office/officeart/2005/8/layout/orgChart1"/>
    <dgm:cxn modelId="{F3F2108E-B77D-417C-BED9-770205D54747}" type="presParOf" srcId="{97211490-170B-486E-8B30-2AB0A4578FF1}" destId="{1D9BAC34-E188-462C-AF63-5E0FFACAED6F}" srcOrd="1" destOrd="0" presId="urn:microsoft.com/office/officeart/2005/8/layout/orgChart1"/>
    <dgm:cxn modelId="{F68DE7DE-118E-4D68-AB29-DD5CDB2D86CF}" type="presParOf" srcId="{1D9BAC34-E188-462C-AF63-5E0FFACAED6F}" destId="{F9D25DE4-5812-4F34-85A8-F1BA0E70E2D7}" srcOrd="0" destOrd="0" presId="urn:microsoft.com/office/officeart/2005/8/layout/orgChart1"/>
    <dgm:cxn modelId="{53129071-5985-43B2-ACED-3E03D6A519E8}" type="presParOf" srcId="{F9D25DE4-5812-4F34-85A8-F1BA0E70E2D7}" destId="{C1F1FC23-A6FA-4D95-8E8F-094F8530D988}" srcOrd="0" destOrd="0" presId="urn:microsoft.com/office/officeart/2005/8/layout/orgChart1"/>
    <dgm:cxn modelId="{BFE79103-40F0-46B2-A0F0-92090F1AD24A}" type="presParOf" srcId="{F9D25DE4-5812-4F34-85A8-F1BA0E70E2D7}" destId="{16B09C7D-AB17-4FD7-855E-60FF69BBFFD0}" srcOrd="1" destOrd="0" presId="urn:microsoft.com/office/officeart/2005/8/layout/orgChart1"/>
    <dgm:cxn modelId="{5D5612C9-9AAC-4512-9D7B-48844A629BC3}" type="presParOf" srcId="{1D9BAC34-E188-462C-AF63-5E0FFACAED6F}" destId="{73B685EA-99F0-49CA-AADF-CAE4A4FCAEF0}" srcOrd="1" destOrd="0" presId="urn:microsoft.com/office/officeart/2005/8/layout/orgChart1"/>
    <dgm:cxn modelId="{D5C60785-C5CC-464B-B679-3171F6CEDFF6}" type="presParOf" srcId="{1D9BAC34-E188-462C-AF63-5E0FFACAED6F}" destId="{F88D391A-F6EF-4A7A-8F82-0F407C834AD1}" srcOrd="2" destOrd="0" presId="urn:microsoft.com/office/officeart/2005/8/layout/orgChart1"/>
    <dgm:cxn modelId="{E03404DD-8242-460D-B2D8-7FD704877B3C}" type="presParOf" srcId="{D843C863-A682-47D4-B071-FF1CA07BB905}" destId="{74E6618C-ED73-49D7-A92B-C616277DF4BE}" srcOrd="2" destOrd="0" presId="urn:microsoft.com/office/officeart/2005/8/layout/orgChart1"/>
    <dgm:cxn modelId="{2FB514A7-BFE9-4DED-9968-09C78790918E}" type="presParOf" srcId="{722EB841-E2C5-4AF4-B923-F891433FC600}" destId="{FEDE7748-6F6A-4B5A-AA0C-A4DAA8E087CD}" srcOrd="6" destOrd="0" presId="urn:microsoft.com/office/officeart/2005/8/layout/orgChart1"/>
    <dgm:cxn modelId="{C8B441A6-50F7-4CE9-93D6-1DC385CCDC95}" type="presParOf" srcId="{722EB841-E2C5-4AF4-B923-F891433FC600}" destId="{07C6A303-D79C-4EF3-85BA-BEE8FBECD7DF}" srcOrd="7" destOrd="0" presId="urn:microsoft.com/office/officeart/2005/8/layout/orgChart1"/>
    <dgm:cxn modelId="{F4FFD821-6DD3-4587-9014-C64A85BD9AA0}" type="presParOf" srcId="{07C6A303-D79C-4EF3-85BA-BEE8FBECD7DF}" destId="{2DD75B61-8758-4CFB-A5AB-68483066B8C5}" srcOrd="0" destOrd="0" presId="urn:microsoft.com/office/officeart/2005/8/layout/orgChart1"/>
    <dgm:cxn modelId="{C71866C6-9E6B-4DDB-8DBE-07A22FEA2438}" type="presParOf" srcId="{2DD75B61-8758-4CFB-A5AB-68483066B8C5}" destId="{554940F2-15D4-402F-85D6-16312791A445}" srcOrd="0" destOrd="0" presId="urn:microsoft.com/office/officeart/2005/8/layout/orgChart1"/>
    <dgm:cxn modelId="{09E5638F-8F8C-4670-85FB-1275EA1313BD}" type="presParOf" srcId="{2DD75B61-8758-4CFB-A5AB-68483066B8C5}" destId="{4C8AF394-E3E7-4066-9234-84C43FC9C914}" srcOrd="1" destOrd="0" presId="urn:microsoft.com/office/officeart/2005/8/layout/orgChart1"/>
    <dgm:cxn modelId="{7477BEFC-D42C-4575-994B-84718D8C8CC0}" type="presParOf" srcId="{07C6A303-D79C-4EF3-85BA-BEE8FBECD7DF}" destId="{771EC9D5-ACC8-46B6-9821-0965FD70F3DA}" srcOrd="1" destOrd="0" presId="urn:microsoft.com/office/officeart/2005/8/layout/orgChart1"/>
    <dgm:cxn modelId="{38A4551C-7ECE-44FC-841E-745775068FD0}" type="presParOf" srcId="{771EC9D5-ACC8-46B6-9821-0965FD70F3DA}" destId="{A7CC43D4-4F85-4A8A-8850-9ABF502F2959}" srcOrd="0" destOrd="0" presId="urn:microsoft.com/office/officeart/2005/8/layout/orgChart1"/>
    <dgm:cxn modelId="{C6783D5C-4379-4186-B0A7-C5A6DBC93639}" type="presParOf" srcId="{771EC9D5-ACC8-46B6-9821-0965FD70F3DA}" destId="{6D5B1859-1FB9-4A99-B465-6D22670AF4EE}" srcOrd="1" destOrd="0" presId="urn:microsoft.com/office/officeart/2005/8/layout/orgChart1"/>
    <dgm:cxn modelId="{85D5EA76-791D-4A0A-94DC-EB3569C2D9A8}" type="presParOf" srcId="{6D5B1859-1FB9-4A99-B465-6D22670AF4EE}" destId="{108E9F71-C563-4665-9EAC-DDEAA85ADDFE}" srcOrd="0" destOrd="0" presId="urn:microsoft.com/office/officeart/2005/8/layout/orgChart1"/>
    <dgm:cxn modelId="{055EC0C0-2C19-43D1-B6F2-645AB51F1802}" type="presParOf" srcId="{108E9F71-C563-4665-9EAC-DDEAA85ADDFE}" destId="{6B5277A3-CC29-4D83-9EE5-07F983D491BE}" srcOrd="0" destOrd="0" presId="urn:microsoft.com/office/officeart/2005/8/layout/orgChart1"/>
    <dgm:cxn modelId="{557D94DC-ED7B-43A9-9A86-C2B6D4E99FE1}" type="presParOf" srcId="{108E9F71-C563-4665-9EAC-DDEAA85ADDFE}" destId="{69D9297E-2F01-440C-9591-493C24055417}" srcOrd="1" destOrd="0" presId="urn:microsoft.com/office/officeart/2005/8/layout/orgChart1"/>
    <dgm:cxn modelId="{A9EDE8ED-C444-4E21-BF73-9B99935C8244}" type="presParOf" srcId="{6D5B1859-1FB9-4A99-B465-6D22670AF4EE}" destId="{4195D76C-EBE8-4000-9993-37396D3E848A}" srcOrd="1" destOrd="0" presId="urn:microsoft.com/office/officeart/2005/8/layout/orgChart1"/>
    <dgm:cxn modelId="{78EE61D3-B6AC-4E54-BC80-540C87B3E3FD}" type="presParOf" srcId="{6D5B1859-1FB9-4A99-B465-6D22670AF4EE}" destId="{C2D89F24-74B5-41B7-90AE-939CA57A387D}" srcOrd="2" destOrd="0" presId="urn:microsoft.com/office/officeart/2005/8/layout/orgChart1"/>
    <dgm:cxn modelId="{90162990-BDAB-40A3-BB7A-7864DA420AD5}" type="presParOf" srcId="{07C6A303-D79C-4EF3-85BA-BEE8FBECD7DF}" destId="{2C4B8729-2792-429B-A8D8-87973649ECEC}" srcOrd="2" destOrd="0" presId="urn:microsoft.com/office/officeart/2005/8/layout/orgChart1"/>
    <dgm:cxn modelId="{12AD5C23-B412-47A4-B2E4-0EC9FE9C800E}" type="presParOf" srcId="{338B2DD9-6B6D-45BA-9775-61DFFD2488B1}" destId="{7AFE55C8-A08D-4729-B7CC-F5D6F7AFA08F}" srcOrd="2" destOrd="0" presId="urn:microsoft.com/office/officeart/2005/8/layout/orgChart1"/>
    <dgm:cxn modelId="{B78E9965-D1BC-40B0-A2AF-D40AAFBFAF68}" type="presParOf" srcId="{7AFE55C8-A08D-4729-B7CC-F5D6F7AFA08F}" destId="{B891B9A5-21B7-4371-92C8-7A9A35723DBD}" srcOrd="0" destOrd="0" presId="urn:microsoft.com/office/officeart/2005/8/layout/orgChart1"/>
    <dgm:cxn modelId="{1AB83432-E22A-48EE-B353-973E9F233CBF}" type="presParOf" srcId="{7AFE55C8-A08D-4729-B7CC-F5D6F7AFA08F}" destId="{0D5F3EFE-D6E0-4AE4-86AE-B359CF89EC9F}" srcOrd="1" destOrd="0" presId="urn:microsoft.com/office/officeart/2005/8/layout/orgChart1"/>
    <dgm:cxn modelId="{2B8CBEDF-0B82-4FF0-BDC1-0D95B3FB7745}" type="presParOf" srcId="{0D5F3EFE-D6E0-4AE4-86AE-B359CF89EC9F}" destId="{D841160F-B9F7-437A-819B-E0D7079F21F8}" srcOrd="0" destOrd="0" presId="urn:microsoft.com/office/officeart/2005/8/layout/orgChart1"/>
    <dgm:cxn modelId="{4D4B2773-39E4-4828-B11A-F34107B7FB80}" type="presParOf" srcId="{D841160F-B9F7-437A-819B-E0D7079F21F8}" destId="{6EF56ED5-3CFB-4E8C-B936-1E263FC1F76B}" srcOrd="0" destOrd="0" presId="urn:microsoft.com/office/officeart/2005/8/layout/orgChart1"/>
    <dgm:cxn modelId="{6EAE00BB-21E1-46B8-9B28-52B9095EBF7D}" type="presParOf" srcId="{D841160F-B9F7-437A-819B-E0D7079F21F8}" destId="{654DC37E-1FE9-4A57-A52B-FC92837D6687}" srcOrd="1" destOrd="0" presId="urn:microsoft.com/office/officeart/2005/8/layout/orgChart1"/>
    <dgm:cxn modelId="{15F46F7B-A03F-4C1D-A36A-A4FC63D31B9E}" type="presParOf" srcId="{0D5F3EFE-D6E0-4AE4-86AE-B359CF89EC9F}" destId="{CD7CA7FD-0291-48C2-A08E-0F7DA9C17FF4}" srcOrd="1" destOrd="0" presId="urn:microsoft.com/office/officeart/2005/8/layout/orgChart1"/>
    <dgm:cxn modelId="{47DE034C-828F-4042-85CC-C57493F0D439}" type="presParOf" srcId="{0D5F3EFE-D6E0-4AE4-86AE-B359CF89EC9F}" destId="{8212050F-80E0-4E5C-992C-8E0C0B1EE4E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2320C0-492E-4560-94B3-9A9CA8A647C9}" type="doc">
      <dgm:prSet loTypeId="urn:microsoft.com/office/officeart/2005/8/layout/orgChart1" loCatId="hierarchy" qsTypeId="urn:microsoft.com/office/officeart/2005/8/quickstyle/simple2" qsCatId="simple" csTypeId="urn:microsoft.com/office/officeart/2005/8/colors/colorful5" csCatId="colorful" phldr="1"/>
      <dgm:spPr/>
      <dgm:t>
        <a:bodyPr/>
        <a:lstStyle/>
        <a:p>
          <a:endParaRPr lang="es-PE"/>
        </a:p>
      </dgm:t>
    </dgm:pt>
    <dgm:pt modelId="{C68BCE3B-368A-4AD5-931E-BB13F70C2191}">
      <dgm:prSet phldrT="[Texto]" custT="1"/>
      <dgm:spPr/>
      <dgm:t>
        <a:bodyPr/>
        <a:lstStyle/>
        <a:p>
          <a:r>
            <a:rPr lang="es-ES" sz="1400" dirty="0" smtClean="0"/>
            <a:t>Evidencia científica de América</a:t>
          </a:r>
          <a:endParaRPr lang="es-PE" sz="1400" dirty="0"/>
        </a:p>
      </dgm:t>
    </dgm:pt>
    <dgm:pt modelId="{A7BBB5F9-C676-4E68-90FE-3124AE81AEC5}" type="parTrans" cxnId="{BAA190F5-F611-45C1-8CF6-6649A3D7168F}">
      <dgm:prSet/>
      <dgm:spPr/>
      <dgm:t>
        <a:bodyPr/>
        <a:lstStyle/>
        <a:p>
          <a:endParaRPr lang="es-PE" sz="1400"/>
        </a:p>
      </dgm:t>
    </dgm:pt>
    <dgm:pt modelId="{11ADB06A-54C2-4A24-B5C2-643D41BE6554}" type="sibTrans" cxnId="{BAA190F5-F611-45C1-8CF6-6649A3D7168F}">
      <dgm:prSet/>
      <dgm:spPr/>
      <dgm:t>
        <a:bodyPr/>
        <a:lstStyle/>
        <a:p>
          <a:endParaRPr lang="es-PE" sz="1400"/>
        </a:p>
      </dgm:t>
    </dgm:pt>
    <dgm:pt modelId="{A446A6D4-16D9-4AA4-8B89-A638DBA46BBF}">
      <dgm:prSet phldrT="[Texto]" custT="1"/>
      <dgm:spPr/>
      <dgm:t>
        <a:bodyPr/>
        <a:lstStyle/>
        <a:p>
          <a:r>
            <a:rPr lang="es-PE" sz="1400" dirty="0" smtClean="0"/>
            <a:t>La magnitud de los mensajes publicitarios de alimentos dirigidos a los niños</a:t>
          </a:r>
          <a:endParaRPr lang="es-PE" sz="1400" dirty="0"/>
        </a:p>
      </dgm:t>
    </dgm:pt>
    <dgm:pt modelId="{19FD209E-7502-4E06-AB00-5C04D90D51E2}" type="parTrans" cxnId="{F56E49BF-66C3-4F39-B939-2A8525EF4E9B}">
      <dgm:prSet/>
      <dgm:spPr/>
      <dgm:t>
        <a:bodyPr/>
        <a:lstStyle/>
        <a:p>
          <a:endParaRPr lang="es-PE" sz="1400"/>
        </a:p>
      </dgm:t>
    </dgm:pt>
    <dgm:pt modelId="{2B2C8812-8C9C-4C02-833C-1FD16328CD77}" type="sibTrans" cxnId="{F56E49BF-66C3-4F39-B939-2A8525EF4E9B}">
      <dgm:prSet/>
      <dgm:spPr/>
      <dgm:t>
        <a:bodyPr/>
        <a:lstStyle/>
        <a:p>
          <a:endParaRPr lang="es-PE" sz="1400"/>
        </a:p>
      </dgm:t>
    </dgm:pt>
    <dgm:pt modelId="{C1A00D38-D995-475F-9889-0F721F9010AF}">
      <dgm:prSet phldrT="[Texto]" custT="1"/>
      <dgm:spPr/>
      <dgm:t>
        <a:bodyPr/>
        <a:lstStyle/>
        <a:p>
          <a:r>
            <a:rPr lang="es-PE" sz="1400" dirty="0" smtClean="0"/>
            <a:t>Los tipos de alimentos y bebidas que se promocionan a los niños</a:t>
          </a:r>
          <a:endParaRPr lang="es-PE" sz="1400" dirty="0"/>
        </a:p>
      </dgm:t>
    </dgm:pt>
    <dgm:pt modelId="{2F0BE836-177E-4349-B674-909F68CD9B08}" type="parTrans" cxnId="{9804E4C6-8108-40A7-B0F7-CF4318FDED2D}">
      <dgm:prSet/>
      <dgm:spPr/>
      <dgm:t>
        <a:bodyPr/>
        <a:lstStyle/>
        <a:p>
          <a:endParaRPr lang="es-PE" sz="1400"/>
        </a:p>
      </dgm:t>
    </dgm:pt>
    <dgm:pt modelId="{6AD6B4F1-941F-49C2-87A0-8A72B9F1A463}" type="sibTrans" cxnId="{9804E4C6-8108-40A7-B0F7-CF4318FDED2D}">
      <dgm:prSet/>
      <dgm:spPr/>
      <dgm:t>
        <a:bodyPr/>
        <a:lstStyle/>
        <a:p>
          <a:endParaRPr lang="es-PE" sz="1400"/>
        </a:p>
      </dgm:t>
    </dgm:pt>
    <dgm:pt modelId="{9A97CD44-9FB3-45BA-8078-53B694D4955D}">
      <dgm:prSet phldrT="[Texto]" custT="1"/>
      <dgm:spPr/>
      <dgm:t>
        <a:bodyPr/>
        <a:lstStyle/>
        <a:p>
          <a:r>
            <a:rPr lang="es-PE" sz="1400" dirty="0" smtClean="0"/>
            <a:t>La naturaleza de los mensajes publicitarios de alimentos</a:t>
          </a:r>
          <a:endParaRPr lang="es-PE" sz="1400" dirty="0"/>
        </a:p>
      </dgm:t>
    </dgm:pt>
    <dgm:pt modelId="{A2121423-382B-4850-B13A-D6185C04AD32}" type="parTrans" cxnId="{88D63F0A-D061-4924-A680-47AA467F126F}">
      <dgm:prSet/>
      <dgm:spPr/>
      <dgm:t>
        <a:bodyPr/>
        <a:lstStyle/>
        <a:p>
          <a:endParaRPr lang="es-PE" sz="1400"/>
        </a:p>
      </dgm:t>
    </dgm:pt>
    <dgm:pt modelId="{210D6D87-919E-4564-BF76-8548265C6ED3}" type="sibTrans" cxnId="{88D63F0A-D061-4924-A680-47AA467F126F}">
      <dgm:prSet/>
      <dgm:spPr/>
      <dgm:t>
        <a:bodyPr/>
        <a:lstStyle/>
        <a:p>
          <a:endParaRPr lang="es-PE" sz="1400"/>
        </a:p>
      </dgm:t>
    </dgm:pt>
    <dgm:pt modelId="{44CA4938-FCA7-4711-8E62-73C75CF6E2DF}">
      <dgm:prSet phldrT="[Texto]" custT="1"/>
      <dgm:spPr/>
      <dgm:t>
        <a:bodyPr/>
        <a:lstStyle/>
        <a:p>
          <a:r>
            <a:rPr lang="es-PE" sz="1400" dirty="0" smtClean="0"/>
            <a:t>Los efectos de los mensajes publicitarios de alimentos sobre las preferencias alimentarias, los comportamientos y la salud de los niños</a:t>
          </a:r>
          <a:endParaRPr lang="es-PE" sz="1400" dirty="0"/>
        </a:p>
      </dgm:t>
    </dgm:pt>
    <dgm:pt modelId="{9BF05093-9A25-4540-BCFA-45F2EB429E36}" type="parTrans" cxnId="{94CEB8EA-6D3D-42DE-8F31-1A2E7E91DBB6}">
      <dgm:prSet/>
      <dgm:spPr/>
      <dgm:t>
        <a:bodyPr/>
        <a:lstStyle/>
        <a:p>
          <a:endParaRPr lang="es-PE" sz="1400"/>
        </a:p>
      </dgm:t>
    </dgm:pt>
    <dgm:pt modelId="{1754E6A5-F214-486F-A6EA-B89B5F48DD50}" type="sibTrans" cxnId="{94CEB8EA-6D3D-42DE-8F31-1A2E7E91DBB6}">
      <dgm:prSet/>
      <dgm:spPr/>
      <dgm:t>
        <a:bodyPr/>
        <a:lstStyle/>
        <a:p>
          <a:endParaRPr lang="es-PE" sz="1400"/>
        </a:p>
      </dgm:t>
    </dgm:pt>
    <dgm:pt modelId="{A4D6996B-26F6-44EA-A643-E345CD2AD7FD}">
      <dgm:prSet phldrT="[Texto]" custT="1"/>
      <dgm:spPr/>
      <dgm:t>
        <a:bodyPr/>
        <a:lstStyle/>
        <a:p>
          <a:r>
            <a:rPr lang="es-PE" sz="1400" dirty="0" smtClean="0"/>
            <a:t>Los niños ven mucha televisión y usan otros medios de com. (internet)</a:t>
          </a:r>
          <a:endParaRPr lang="es-PE" sz="1400" dirty="0"/>
        </a:p>
      </dgm:t>
    </dgm:pt>
    <dgm:pt modelId="{64A845B6-0518-4C6A-AE9B-709757273AC7}" type="parTrans" cxnId="{F60B78C4-2984-4678-9EB6-70A1A9B9DF94}">
      <dgm:prSet/>
      <dgm:spPr/>
      <dgm:t>
        <a:bodyPr/>
        <a:lstStyle/>
        <a:p>
          <a:endParaRPr lang="es-PE" sz="1400"/>
        </a:p>
      </dgm:t>
    </dgm:pt>
    <dgm:pt modelId="{01DDC89E-5674-4E90-99D8-1A2321301925}" type="sibTrans" cxnId="{F60B78C4-2984-4678-9EB6-70A1A9B9DF94}">
      <dgm:prSet/>
      <dgm:spPr/>
      <dgm:t>
        <a:bodyPr/>
        <a:lstStyle/>
        <a:p>
          <a:endParaRPr lang="es-PE" sz="1400"/>
        </a:p>
      </dgm:t>
    </dgm:pt>
    <dgm:pt modelId="{DE665701-1C31-4AA2-B255-AA7318E7246E}">
      <dgm:prSet phldrT="[Texto]" custT="1"/>
      <dgm:spPr/>
      <dgm:t>
        <a:bodyPr/>
        <a:lstStyle/>
        <a:p>
          <a:r>
            <a:rPr lang="es-ES" sz="1400" dirty="0" smtClean="0"/>
            <a:t>Gran parte a publicidad de alimentos insalubres</a:t>
          </a:r>
          <a:endParaRPr lang="es-PE" sz="1400" dirty="0"/>
        </a:p>
      </dgm:t>
    </dgm:pt>
    <dgm:pt modelId="{7AF3CC6B-7E01-4218-AC99-A3079D5F4111}" type="parTrans" cxnId="{95EABBAA-BAF5-446D-8F7A-A432015E9524}">
      <dgm:prSet/>
      <dgm:spPr/>
      <dgm:t>
        <a:bodyPr/>
        <a:lstStyle/>
        <a:p>
          <a:endParaRPr lang="es-PE" sz="1400"/>
        </a:p>
      </dgm:t>
    </dgm:pt>
    <dgm:pt modelId="{F57364F2-2DB8-4A8C-81F8-6D39952B0F19}" type="sibTrans" cxnId="{95EABBAA-BAF5-446D-8F7A-A432015E9524}">
      <dgm:prSet/>
      <dgm:spPr/>
      <dgm:t>
        <a:bodyPr/>
        <a:lstStyle/>
        <a:p>
          <a:endParaRPr lang="es-PE" sz="1400"/>
        </a:p>
      </dgm:t>
    </dgm:pt>
    <dgm:pt modelId="{CA5AF3BD-01A1-431A-8C3B-1ED2530C8123}">
      <dgm:prSet phldrT="[Texto]" custT="1"/>
      <dgm:spPr/>
      <dgm:t>
        <a:bodyPr/>
        <a:lstStyle/>
        <a:p>
          <a:r>
            <a:rPr lang="es-ES" sz="1400" dirty="0" smtClean="0"/>
            <a:t>Promoción y Publicidad: relaciones emocionales / alimentos insalubres: obsequios y concursos / comida rápida: alentar compras / en escuelas / envasado / «no tradicional»</a:t>
          </a:r>
          <a:endParaRPr lang="es-PE" sz="1400" dirty="0"/>
        </a:p>
      </dgm:t>
    </dgm:pt>
    <dgm:pt modelId="{432FBC80-8CB2-4971-A37E-5E85628E74F7}" type="parTrans" cxnId="{33D7FA1E-DDB5-4E73-ACAC-F6048F832EE4}">
      <dgm:prSet/>
      <dgm:spPr/>
      <dgm:t>
        <a:bodyPr/>
        <a:lstStyle/>
        <a:p>
          <a:endParaRPr lang="es-PE" sz="1400"/>
        </a:p>
      </dgm:t>
    </dgm:pt>
    <dgm:pt modelId="{5606EB02-DBBF-45F7-AA01-5258B01814E0}" type="sibTrans" cxnId="{33D7FA1E-DDB5-4E73-ACAC-F6048F832EE4}">
      <dgm:prSet/>
      <dgm:spPr/>
      <dgm:t>
        <a:bodyPr/>
        <a:lstStyle/>
        <a:p>
          <a:endParaRPr lang="es-PE" sz="1400"/>
        </a:p>
      </dgm:t>
    </dgm:pt>
    <dgm:pt modelId="{3EDA2D37-6E1C-4A0D-A01D-D13FD479FEC9}">
      <dgm:prSet phldrT="[Texto]" custT="1"/>
      <dgm:spPr/>
      <dgm:t>
        <a:bodyPr/>
        <a:lstStyle/>
        <a:p>
          <a:r>
            <a:rPr lang="es-ES" sz="1400" dirty="0" smtClean="0"/>
            <a:t>Lealtad a la marca y hábitos y comportamiento de adquisición / ver TV + 2h/día  aumenta el IMC en varones (Brasil)</a:t>
          </a:r>
          <a:endParaRPr lang="es-PE" sz="1400" dirty="0"/>
        </a:p>
      </dgm:t>
    </dgm:pt>
    <dgm:pt modelId="{5CCC0416-FAC1-4781-8710-4C587719D5A8}" type="parTrans" cxnId="{14B63B94-801D-4BCA-9C90-E6FD84C5A297}">
      <dgm:prSet/>
      <dgm:spPr/>
      <dgm:t>
        <a:bodyPr/>
        <a:lstStyle/>
        <a:p>
          <a:endParaRPr lang="es-PE" sz="1400"/>
        </a:p>
      </dgm:t>
    </dgm:pt>
    <dgm:pt modelId="{E2CA9754-4561-4019-B272-974ACCB900E1}" type="sibTrans" cxnId="{14B63B94-801D-4BCA-9C90-E6FD84C5A297}">
      <dgm:prSet/>
      <dgm:spPr/>
      <dgm:t>
        <a:bodyPr/>
        <a:lstStyle/>
        <a:p>
          <a:endParaRPr lang="es-PE" sz="1400"/>
        </a:p>
      </dgm:t>
    </dgm:pt>
    <dgm:pt modelId="{EFADB9A8-BD00-4F6A-8C7D-EEC324124BBA}" type="pres">
      <dgm:prSet presAssocID="{102320C0-492E-4560-94B3-9A9CA8A647C9}" presName="hierChild1" presStyleCnt="0">
        <dgm:presLayoutVars>
          <dgm:orgChart val="1"/>
          <dgm:chPref val="1"/>
          <dgm:dir/>
          <dgm:animOne val="branch"/>
          <dgm:animLvl val="lvl"/>
          <dgm:resizeHandles/>
        </dgm:presLayoutVars>
      </dgm:prSet>
      <dgm:spPr/>
      <dgm:t>
        <a:bodyPr/>
        <a:lstStyle/>
        <a:p>
          <a:endParaRPr lang="es-PE"/>
        </a:p>
      </dgm:t>
    </dgm:pt>
    <dgm:pt modelId="{338B2DD9-6B6D-45BA-9775-61DFFD2488B1}" type="pres">
      <dgm:prSet presAssocID="{C68BCE3B-368A-4AD5-931E-BB13F70C2191}" presName="hierRoot1" presStyleCnt="0">
        <dgm:presLayoutVars>
          <dgm:hierBranch val="init"/>
        </dgm:presLayoutVars>
      </dgm:prSet>
      <dgm:spPr/>
    </dgm:pt>
    <dgm:pt modelId="{ACBEAB24-885F-42EB-8AF9-3D5880889362}" type="pres">
      <dgm:prSet presAssocID="{C68BCE3B-368A-4AD5-931E-BB13F70C2191}" presName="rootComposite1" presStyleCnt="0"/>
      <dgm:spPr/>
    </dgm:pt>
    <dgm:pt modelId="{4CB0A146-4F3F-4C7C-BE4D-FD99D8FC3B68}" type="pres">
      <dgm:prSet presAssocID="{C68BCE3B-368A-4AD5-931E-BB13F70C2191}" presName="rootText1" presStyleLbl="node0" presStyleIdx="0" presStyleCnt="1" custScaleX="185514" custLinFactY="-20901" custLinFactNeighborX="-2377" custLinFactNeighborY="-100000">
        <dgm:presLayoutVars>
          <dgm:chPref val="3"/>
        </dgm:presLayoutVars>
      </dgm:prSet>
      <dgm:spPr/>
      <dgm:t>
        <a:bodyPr/>
        <a:lstStyle/>
        <a:p>
          <a:endParaRPr lang="es-PE"/>
        </a:p>
      </dgm:t>
    </dgm:pt>
    <dgm:pt modelId="{D3FE78D5-E6CE-4C09-A1BE-DFD3494C250B}" type="pres">
      <dgm:prSet presAssocID="{C68BCE3B-368A-4AD5-931E-BB13F70C2191}" presName="rootConnector1" presStyleLbl="node1" presStyleIdx="0" presStyleCnt="0"/>
      <dgm:spPr/>
      <dgm:t>
        <a:bodyPr/>
        <a:lstStyle/>
        <a:p>
          <a:endParaRPr lang="es-PE"/>
        </a:p>
      </dgm:t>
    </dgm:pt>
    <dgm:pt modelId="{722EB841-E2C5-4AF4-B923-F891433FC600}" type="pres">
      <dgm:prSet presAssocID="{C68BCE3B-368A-4AD5-931E-BB13F70C2191}" presName="hierChild2" presStyleCnt="0"/>
      <dgm:spPr/>
    </dgm:pt>
    <dgm:pt modelId="{9BB6703E-F515-4768-A3D3-A96762206CAF}" type="pres">
      <dgm:prSet presAssocID="{19FD209E-7502-4E06-AB00-5C04D90D51E2}" presName="Name37" presStyleLbl="parChTrans1D2" presStyleIdx="0" presStyleCnt="4"/>
      <dgm:spPr/>
      <dgm:t>
        <a:bodyPr/>
        <a:lstStyle/>
        <a:p>
          <a:endParaRPr lang="es-PE"/>
        </a:p>
      </dgm:t>
    </dgm:pt>
    <dgm:pt modelId="{23E62725-7F41-4F8F-BA70-F5E64247966F}" type="pres">
      <dgm:prSet presAssocID="{A446A6D4-16D9-4AA4-8B89-A638DBA46BBF}" presName="hierRoot2" presStyleCnt="0">
        <dgm:presLayoutVars>
          <dgm:hierBranch val="init"/>
        </dgm:presLayoutVars>
      </dgm:prSet>
      <dgm:spPr/>
    </dgm:pt>
    <dgm:pt modelId="{550A2765-4B87-41F3-B36B-B4A8056823C7}" type="pres">
      <dgm:prSet presAssocID="{A446A6D4-16D9-4AA4-8B89-A638DBA46BBF}" presName="rootComposite" presStyleCnt="0"/>
      <dgm:spPr/>
    </dgm:pt>
    <dgm:pt modelId="{A4AB84FA-72DC-4829-BDDB-73E4FF076EB0}" type="pres">
      <dgm:prSet presAssocID="{A446A6D4-16D9-4AA4-8B89-A638DBA46BBF}" presName="rootText" presStyleLbl="node2" presStyleIdx="0" presStyleCnt="4" custScaleY="211861" custLinFactNeighborY="-47489">
        <dgm:presLayoutVars>
          <dgm:chPref val="3"/>
        </dgm:presLayoutVars>
      </dgm:prSet>
      <dgm:spPr/>
      <dgm:t>
        <a:bodyPr/>
        <a:lstStyle/>
        <a:p>
          <a:endParaRPr lang="es-PE"/>
        </a:p>
      </dgm:t>
    </dgm:pt>
    <dgm:pt modelId="{42AEEE7C-251C-4E55-9B6A-C8A7D9C229D4}" type="pres">
      <dgm:prSet presAssocID="{A446A6D4-16D9-4AA4-8B89-A638DBA46BBF}" presName="rootConnector" presStyleLbl="node2" presStyleIdx="0" presStyleCnt="4"/>
      <dgm:spPr/>
      <dgm:t>
        <a:bodyPr/>
        <a:lstStyle/>
        <a:p>
          <a:endParaRPr lang="es-PE"/>
        </a:p>
      </dgm:t>
    </dgm:pt>
    <dgm:pt modelId="{280A7389-551E-4A80-A107-3B343A82D51E}" type="pres">
      <dgm:prSet presAssocID="{A446A6D4-16D9-4AA4-8B89-A638DBA46BBF}" presName="hierChild4" presStyleCnt="0"/>
      <dgm:spPr/>
    </dgm:pt>
    <dgm:pt modelId="{9D6C0996-9868-48D3-B38F-4CF698489CF8}" type="pres">
      <dgm:prSet presAssocID="{64A845B6-0518-4C6A-AE9B-709757273AC7}" presName="Name37" presStyleLbl="parChTrans1D3" presStyleIdx="0" presStyleCnt="4"/>
      <dgm:spPr/>
      <dgm:t>
        <a:bodyPr/>
        <a:lstStyle/>
        <a:p>
          <a:endParaRPr lang="es-PE"/>
        </a:p>
      </dgm:t>
    </dgm:pt>
    <dgm:pt modelId="{DB1CFF7B-D4B8-428B-80B2-26B1F3E5A5CA}" type="pres">
      <dgm:prSet presAssocID="{A4D6996B-26F6-44EA-A643-E345CD2AD7FD}" presName="hierRoot2" presStyleCnt="0">
        <dgm:presLayoutVars>
          <dgm:hierBranch val="init"/>
        </dgm:presLayoutVars>
      </dgm:prSet>
      <dgm:spPr/>
    </dgm:pt>
    <dgm:pt modelId="{6907B07C-03A1-4A90-B3A6-21412B91E7D7}" type="pres">
      <dgm:prSet presAssocID="{A4D6996B-26F6-44EA-A643-E345CD2AD7FD}" presName="rootComposite" presStyleCnt="0"/>
      <dgm:spPr/>
    </dgm:pt>
    <dgm:pt modelId="{A307B5D1-DA19-4F42-AC9F-8AC0E141CD40}" type="pres">
      <dgm:prSet presAssocID="{A4D6996B-26F6-44EA-A643-E345CD2AD7FD}" presName="rootText" presStyleLbl="node3" presStyleIdx="0" presStyleCnt="4" custScaleY="213631" custLinFactNeighborX="-2377" custLinFactNeighborY="38071">
        <dgm:presLayoutVars>
          <dgm:chPref val="3"/>
        </dgm:presLayoutVars>
      </dgm:prSet>
      <dgm:spPr/>
      <dgm:t>
        <a:bodyPr/>
        <a:lstStyle/>
        <a:p>
          <a:endParaRPr lang="es-PE"/>
        </a:p>
      </dgm:t>
    </dgm:pt>
    <dgm:pt modelId="{9C9DFC5B-30A2-4F04-BF4A-FB46304CB907}" type="pres">
      <dgm:prSet presAssocID="{A4D6996B-26F6-44EA-A643-E345CD2AD7FD}" presName="rootConnector" presStyleLbl="node3" presStyleIdx="0" presStyleCnt="4"/>
      <dgm:spPr/>
      <dgm:t>
        <a:bodyPr/>
        <a:lstStyle/>
        <a:p>
          <a:endParaRPr lang="es-PE"/>
        </a:p>
      </dgm:t>
    </dgm:pt>
    <dgm:pt modelId="{B0EDF74E-D71B-42BF-B6EC-7BF896FE0505}" type="pres">
      <dgm:prSet presAssocID="{A4D6996B-26F6-44EA-A643-E345CD2AD7FD}" presName="hierChild4" presStyleCnt="0"/>
      <dgm:spPr/>
    </dgm:pt>
    <dgm:pt modelId="{E689D9F2-92CB-4AC5-A1A9-8F740DDF6A89}" type="pres">
      <dgm:prSet presAssocID="{A4D6996B-26F6-44EA-A643-E345CD2AD7FD}" presName="hierChild5" presStyleCnt="0"/>
      <dgm:spPr/>
    </dgm:pt>
    <dgm:pt modelId="{95E2256F-9607-49C5-BA4A-2B337FE78FD2}" type="pres">
      <dgm:prSet presAssocID="{A446A6D4-16D9-4AA4-8B89-A638DBA46BBF}" presName="hierChild5" presStyleCnt="0"/>
      <dgm:spPr/>
    </dgm:pt>
    <dgm:pt modelId="{08D85169-3A5D-4203-BD07-EA14D2492D81}" type="pres">
      <dgm:prSet presAssocID="{2F0BE836-177E-4349-B674-909F68CD9B08}" presName="Name37" presStyleLbl="parChTrans1D2" presStyleIdx="1" presStyleCnt="4"/>
      <dgm:spPr/>
      <dgm:t>
        <a:bodyPr/>
        <a:lstStyle/>
        <a:p>
          <a:endParaRPr lang="es-PE"/>
        </a:p>
      </dgm:t>
    </dgm:pt>
    <dgm:pt modelId="{96ACFDF2-790C-4AC4-914A-D30F415CB145}" type="pres">
      <dgm:prSet presAssocID="{C1A00D38-D995-475F-9889-0F721F9010AF}" presName="hierRoot2" presStyleCnt="0">
        <dgm:presLayoutVars>
          <dgm:hierBranch val="init"/>
        </dgm:presLayoutVars>
      </dgm:prSet>
      <dgm:spPr/>
    </dgm:pt>
    <dgm:pt modelId="{851328CB-2305-4CF7-A46F-F28674B64B7E}" type="pres">
      <dgm:prSet presAssocID="{C1A00D38-D995-475F-9889-0F721F9010AF}" presName="rootComposite" presStyleCnt="0"/>
      <dgm:spPr/>
    </dgm:pt>
    <dgm:pt modelId="{CAC1FA06-2268-499B-A45C-5DA96128EE0E}" type="pres">
      <dgm:prSet presAssocID="{C1A00D38-D995-475F-9889-0F721F9010AF}" presName="rootText" presStyleLbl="node2" presStyleIdx="1" presStyleCnt="4" custScaleY="171272" custLinFactNeighborY="-47489">
        <dgm:presLayoutVars>
          <dgm:chPref val="3"/>
        </dgm:presLayoutVars>
      </dgm:prSet>
      <dgm:spPr/>
      <dgm:t>
        <a:bodyPr/>
        <a:lstStyle/>
        <a:p>
          <a:endParaRPr lang="es-PE"/>
        </a:p>
      </dgm:t>
    </dgm:pt>
    <dgm:pt modelId="{8BCDF53F-1A8E-45A9-A3BF-1E56734E87A7}" type="pres">
      <dgm:prSet presAssocID="{C1A00D38-D995-475F-9889-0F721F9010AF}" presName="rootConnector" presStyleLbl="node2" presStyleIdx="1" presStyleCnt="4"/>
      <dgm:spPr/>
      <dgm:t>
        <a:bodyPr/>
        <a:lstStyle/>
        <a:p>
          <a:endParaRPr lang="es-PE"/>
        </a:p>
      </dgm:t>
    </dgm:pt>
    <dgm:pt modelId="{F356DE6B-F586-49BB-9AC0-109506C43263}" type="pres">
      <dgm:prSet presAssocID="{C1A00D38-D995-475F-9889-0F721F9010AF}" presName="hierChild4" presStyleCnt="0"/>
      <dgm:spPr/>
    </dgm:pt>
    <dgm:pt modelId="{A5DA252D-2D1D-4696-AD14-1A1DD7798C4D}" type="pres">
      <dgm:prSet presAssocID="{7AF3CC6B-7E01-4218-AC99-A3079D5F4111}" presName="Name37" presStyleLbl="parChTrans1D3" presStyleIdx="1" presStyleCnt="4"/>
      <dgm:spPr/>
      <dgm:t>
        <a:bodyPr/>
        <a:lstStyle/>
        <a:p>
          <a:endParaRPr lang="es-PE"/>
        </a:p>
      </dgm:t>
    </dgm:pt>
    <dgm:pt modelId="{853DFBFF-FF7A-4989-A133-46F325CFEE22}" type="pres">
      <dgm:prSet presAssocID="{DE665701-1C31-4AA2-B255-AA7318E7246E}" presName="hierRoot2" presStyleCnt="0">
        <dgm:presLayoutVars>
          <dgm:hierBranch val="init"/>
        </dgm:presLayoutVars>
      </dgm:prSet>
      <dgm:spPr/>
    </dgm:pt>
    <dgm:pt modelId="{D2E23EAE-9F2B-4251-B843-545617E23E4C}" type="pres">
      <dgm:prSet presAssocID="{DE665701-1C31-4AA2-B255-AA7318E7246E}" presName="rootComposite" presStyleCnt="0"/>
      <dgm:spPr/>
    </dgm:pt>
    <dgm:pt modelId="{A7ECD4EB-0234-4819-9D80-31C00EC7302A}" type="pres">
      <dgm:prSet presAssocID="{DE665701-1C31-4AA2-B255-AA7318E7246E}" presName="rootText" presStyleLbl="node3" presStyleIdx="1" presStyleCnt="4" custScaleY="144707" custLinFactNeighborX="-4753" custLinFactNeighborY="78475">
        <dgm:presLayoutVars>
          <dgm:chPref val="3"/>
        </dgm:presLayoutVars>
      </dgm:prSet>
      <dgm:spPr/>
      <dgm:t>
        <a:bodyPr/>
        <a:lstStyle/>
        <a:p>
          <a:endParaRPr lang="es-PE"/>
        </a:p>
      </dgm:t>
    </dgm:pt>
    <dgm:pt modelId="{DB7264AA-F2DA-4DA3-ADF2-EB0130F76E01}" type="pres">
      <dgm:prSet presAssocID="{DE665701-1C31-4AA2-B255-AA7318E7246E}" presName="rootConnector" presStyleLbl="node3" presStyleIdx="1" presStyleCnt="4"/>
      <dgm:spPr/>
      <dgm:t>
        <a:bodyPr/>
        <a:lstStyle/>
        <a:p>
          <a:endParaRPr lang="es-PE"/>
        </a:p>
      </dgm:t>
    </dgm:pt>
    <dgm:pt modelId="{708315B0-A88C-46C6-8628-0B41EAE5DAD1}" type="pres">
      <dgm:prSet presAssocID="{DE665701-1C31-4AA2-B255-AA7318E7246E}" presName="hierChild4" presStyleCnt="0"/>
      <dgm:spPr/>
    </dgm:pt>
    <dgm:pt modelId="{7F7821FB-82EC-4358-BF9D-630E712051B7}" type="pres">
      <dgm:prSet presAssocID="{DE665701-1C31-4AA2-B255-AA7318E7246E}" presName="hierChild5" presStyleCnt="0"/>
      <dgm:spPr/>
    </dgm:pt>
    <dgm:pt modelId="{DF765E06-BE8F-4228-A085-3FE499BF030F}" type="pres">
      <dgm:prSet presAssocID="{C1A00D38-D995-475F-9889-0F721F9010AF}" presName="hierChild5" presStyleCnt="0"/>
      <dgm:spPr/>
    </dgm:pt>
    <dgm:pt modelId="{75E9B0A0-27ED-42BB-8DE0-029ADDE04EF3}" type="pres">
      <dgm:prSet presAssocID="{A2121423-382B-4850-B13A-D6185C04AD32}" presName="Name37" presStyleLbl="parChTrans1D2" presStyleIdx="2" presStyleCnt="4"/>
      <dgm:spPr/>
      <dgm:t>
        <a:bodyPr/>
        <a:lstStyle/>
        <a:p>
          <a:endParaRPr lang="es-PE"/>
        </a:p>
      </dgm:t>
    </dgm:pt>
    <dgm:pt modelId="{D843C863-A682-47D4-B071-FF1CA07BB905}" type="pres">
      <dgm:prSet presAssocID="{9A97CD44-9FB3-45BA-8078-53B694D4955D}" presName="hierRoot2" presStyleCnt="0">
        <dgm:presLayoutVars>
          <dgm:hierBranch val="init"/>
        </dgm:presLayoutVars>
      </dgm:prSet>
      <dgm:spPr/>
    </dgm:pt>
    <dgm:pt modelId="{841F0187-CBDC-4A4F-8118-631F8B96844A}" type="pres">
      <dgm:prSet presAssocID="{9A97CD44-9FB3-45BA-8078-53B694D4955D}" presName="rootComposite" presStyleCnt="0"/>
      <dgm:spPr/>
    </dgm:pt>
    <dgm:pt modelId="{08A3AA17-C1F9-4548-96F2-2C39EE353247}" type="pres">
      <dgm:prSet presAssocID="{9A97CD44-9FB3-45BA-8078-53B694D4955D}" presName="rootText" presStyleLbl="node2" presStyleIdx="2" presStyleCnt="4" custScaleY="175973" custLinFactNeighborY="-47489">
        <dgm:presLayoutVars>
          <dgm:chPref val="3"/>
        </dgm:presLayoutVars>
      </dgm:prSet>
      <dgm:spPr/>
      <dgm:t>
        <a:bodyPr/>
        <a:lstStyle/>
        <a:p>
          <a:endParaRPr lang="es-PE"/>
        </a:p>
      </dgm:t>
    </dgm:pt>
    <dgm:pt modelId="{821C9FEE-4696-4AA5-B62F-2B1DB90FE790}" type="pres">
      <dgm:prSet presAssocID="{9A97CD44-9FB3-45BA-8078-53B694D4955D}" presName="rootConnector" presStyleLbl="node2" presStyleIdx="2" presStyleCnt="4"/>
      <dgm:spPr/>
      <dgm:t>
        <a:bodyPr/>
        <a:lstStyle/>
        <a:p>
          <a:endParaRPr lang="es-PE"/>
        </a:p>
      </dgm:t>
    </dgm:pt>
    <dgm:pt modelId="{97211490-170B-486E-8B30-2AB0A4578FF1}" type="pres">
      <dgm:prSet presAssocID="{9A97CD44-9FB3-45BA-8078-53B694D4955D}" presName="hierChild4" presStyleCnt="0"/>
      <dgm:spPr/>
    </dgm:pt>
    <dgm:pt modelId="{62C28101-7EC0-4D01-AE52-EB53B91C7C98}" type="pres">
      <dgm:prSet presAssocID="{432FBC80-8CB2-4971-A37E-5E85628E74F7}" presName="Name37" presStyleLbl="parChTrans1D3" presStyleIdx="2" presStyleCnt="4"/>
      <dgm:spPr/>
      <dgm:t>
        <a:bodyPr/>
        <a:lstStyle/>
        <a:p>
          <a:endParaRPr lang="es-PE"/>
        </a:p>
      </dgm:t>
    </dgm:pt>
    <dgm:pt modelId="{1D9BAC34-E188-462C-AF63-5E0FFACAED6F}" type="pres">
      <dgm:prSet presAssocID="{CA5AF3BD-01A1-431A-8C3B-1ED2530C8123}" presName="hierRoot2" presStyleCnt="0">
        <dgm:presLayoutVars>
          <dgm:hierBranch val="init"/>
        </dgm:presLayoutVars>
      </dgm:prSet>
      <dgm:spPr/>
    </dgm:pt>
    <dgm:pt modelId="{F9D25DE4-5812-4F34-85A8-F1BA0E70E2D7}" type="pres">
      <dgm:prSet presAssocID="{CA5AF3BD-01A1-431A-8C3B-1ED2530C8123}" presName="rootComposite" presStyleCnt="0"/>
      <dgm:spPr/>
    </dgm:pt>
    <dgm:pt modelId="{C1F1FC23-A6FA-4D95-8E8F-094F8530D988}" type="pres">
      <dgm:prSet presAssocID="{CA5AF3BD-01A1-431A-8C3B-1ED2530C8123}" presName="rootText" presStyleLbl="node3" presStyleIdx="2" presStyleCnt="4" custScaleY="475475" custLinFactNeighborX="7115" custLinFactNeighborY="-48263">
        <dgm:presLayoutVars>
          <dgm:chPref val="3"/>
        </dgm:presLayoutVars>
      </dgm:prSet>
      <dgm:spPr/>
      <dgm:t>
        <a:bodyPr/>
        <a:lstStyle/>
        <a:p>
          <a:endParaRPr lang="es-PE"/>
        </a:p>
      </dgm:t>
    </dgm:pt>
    <dgm:pt modelId="{16B09C7D-AB17-4FD7-855E-60FF69BBFFD0}" type="pres">
      <dgm:prSet presAssocID="{CA5AF3BD-01A1-431A-8C3B-1ED2530C8123}" presName="rootConnector" presStyleLbl="node3" presStyleIdx="2" presStyleCnt="4"/>
      <dgm:spPr/>
      <dgm:t>
        <a:bodyPr/>
        <a:lstStyle/>
        <a:p>
          <a:endParaRPr lang="es-PE"/>
        </a:p>
      </dgm:t>
    </dgm:pt>
    <dgm:pt modelId="{73B685EA-99F0-49CA-AADF-CAE4A4FCAEF0}" type="pres">
      <dgm:prSet presAssocID="{CA5AF3BD-01A1-431A-8C3B-1ED2530C8123}" presName="hierChild4" presStyleCnt="0"/>
      <dgm:spPr/>
    </dgm:pt>
    <dgm:pt modelId="{F88D391A-F6EF-4A7A-8F82-0F407C834AD1}" type="pres">
      <dgm:prSet presAssocID="{CA5AF3BD-01A1-431A-8C3B-1ED2530C8123}" presName="hierChild5" presStyleCnt="0"/>
      <dgm:spPr/>
    </dgm:pt>
    <dgm:pt modelId="{74E6618C-ED73-49D7-A92B-C616277DF4BE}" type="pres">
      <dgm:prSet presAssocID="{9A97CD44-9FB3-45BA-8078-53B694D4955D}" presName="hierChild5" presStyleCnt="0"/>
      <dgm:spPr/>
    </dgm:pt>
    <dgm:pt modelId="{FEDE7748-6F6A-4B5A-AA0C-A4DAA8E087CD}" type="pres">
      <dgm:prSet presAssocID="{9BF05093-9A25-4540-BCFA-45F2EB429E36}" presName="Name37" presStyleLbl="parChTrans1D2" presStyleIdx="3" presStyleCnt="4"/>
      <dgm:spPr/>
      <dgm:t>
        <a:bodyPr/>
        <a:lstStyle/>
        <a:p>
          <a:endParaRPr lang="es-PE"/>
        </a:p>
      </dgm:t>
    </dgm:pt>
    <dgm:pt modelId="{07C6A303-D79C-4EF3-85BA-BEE8FBECD7DF}" type="pres">
      <dgm:prSet presAssocID="{44CA4938-FCA7-4711-8E62-73C75CF6E2DF}" presName="hierRoot2" presStyleCnt="0">
        <dgm:presLayoutVars>
          <dgm:hierBranch val="init"/>
        </dgm:presLayoutVars>
      </dgm:prSet>
      <dgm:spPr/>
    </dgm:pt>
    <dgm:pt modelId="{2DD75B61-8758-4CFB-A5AB-68483066B8C5}" type="pres">
      <dgm:prSet presAssocID="{44CA4938-FCA7-4711-8E62-73C75CF6E2DF}" presName="rootComposite" presStyleCnt="0"/>
      <dgm:spPr/>
    </dgm:pt>
    <dgm:pt modelId="{554940F2-15D4-402F-85D6-16312791A445}" type="pres">
      <dgm:prSet presAssocID="{44CA4938-FCA7-4711-8E62-73C75CF6E2DF}" presName="rootText" presStyleLbl="node2" presStyleIdx="3" presStyleCnt="4" custScaleX="134355" custScaleY="301307" custLinFactNeighborY="-47489">
        <dgm:presLayoutVars>
          <dgm:chPref val="3"/>
        </dgm:presLayoutVars>
      </dgm:prSet>
      <dgm:spPr/>
      <dgm:t>
        <a:bodyPr/>
        <a:lstStyle/>
        <a:p>
          <a:endParaRPr lang="es-PE"/>
        </a:p>
      </dgm:t>
    </dgm:pt>
    <dgm:pt modelId="{4C8AF394-E3E7-4066-9234-84C43FC9C914}" type="pres">
      <dgm:prSet presAssocID="{44CA4938-FCA7-4711-8E62-73C75CF6E2DF}" presName="rootConnector" presStyleLbl="node2" presStyleIdx="3" presStyleCnt="4"/>
      <dgm:spPr/>
      <dgm:t>
        <a:bodyPr/>
        <a:lstStyle/>
        <a:p>
          <a:endParaRPr lang="es-PE"/>
        </a:p>
      </dgm:t>
    </dgm:pt>
    <dgm:pt modelId="{771EC9D5-ACC8-46B6-9821-0965FD70F3DA}" type="pres">
      <dgm:prSet presAssocID="{44CA4938-FCA7-4711-8E62-73C75CF6E2DF}" presName="hierChild4" presStyleCnt="0"/>
      <dgm:spPr/>
    </dgm:pt>
    <dgm:pt modelId="{A7CC43D4-4F85-4A8A-8850-9ABF502F2959}" type="pres">
      <dgm:prSet presAssocID="{5CCC0416-FAC1-4781-8710-4C587719D5A8}" presName="Name37" presStyleLbl="parChTrans1D3" presStyleIdx="3" presStyleCnt="4"/>
      <dgm:spPr/>
      <dgm:t>
        <a:bodyPr/>
        <a:lstStyle/>
        <a:p>
          <a:endParaRPr lang="es-PE"/>
        </a:p>
      </dgm:t>
    </dgm:pt>
    <dgm:pt modelId="{6D5B1859-1FB9-4A99-B465-6D22670AF4EE}" type="pres">
      <dgm:prSet presAssocID="{3EDA2D37-6E1C-4A0D-A01D-D13FD479FEC9}" presName="hierRoot2" presStyleCnt="0">
        <dgm:presLayoutVars>
          <dgm:hierBranch val="init"/>
        </dgm:presLayoutVars>
      </dgm:prSet>
      <dgm:spPr/>
    </dgm:pt>
    <dgm:pt modelId="{108E9F71-C563-4665-9EAC-DDEAA85ADDFE}" type="pres">
      <dgm:prSet presAssocID="{3EDA2D37-6E1C-4A0D-A01D-D13FD479FEC9}" presName="rootComposite" presStyleCnt="0"/>
      <dgm:spPr/>
    </dgm:pt>
    <dgm:pt modelId="{6B5277A3-CC29-4D83-9EE5-07F983D491BE}" type="pres">
      <dgm:prSet presAssocID="{3EDA2D37-6E1C-4A0D-A01D-D13FD479FEC9}" presName="rootText" presStyleLbl="node3" presStyleIdx="3" presStyleCnt="4" custScaleY="340573" custLinFactNeighborX="-945" custLinFactNeighborY="-47489">
        <dgm:presLayoutVars>
          <dgm:chPref val="3"/>
        </dgm:presLayoutVars>
      </dgm:prSet>
      <dgm:spPr/>
      <dgm:t>
        <a:bodyPr/>
        <a:lstStyle/>
        <a:p>
          <a:endParaRPr lang="es-PE"/>
        </a:p>
      </dgm:t>
    </dgm:pt>
    <dgm:pt modelId="{69D9297E-2F01-440C-9591-493C24055417}" type="pres">
      <dgm:prSet presAssocID="{3EDA2D37-6E1C-4A0D-A01D-D13FD479FEC9}" presName="rootConnector" presStyleLbl="node3" presStyleIdx="3" presStyleCnt="4"/>
      <dgm:spPr/>
      <dgm:t>
        <a:bodyPr/>
        <a:lstStyle/>
        <a:p>
          <a:endParaRPr lang="es-PE"/>
        </a:p>
      </dgm:t>
    </dgm:pt>
    <dgm:pt modelId="{4195D76C-EBE8-4000-9993-37396D3E848A}" type="pres">
      <dgm:prSet presAssocID="{3EDA2D37-6E1C-4A0D-A01D-D13FD479FEC9}" presName="hierChild4" presStyleCnt="0"/>
      <dgm:spPr/>
    </dgm:pt>
    <dgm:pt modelId="{C2D89F24-74B5-41B7-90AE-939CA57A387D}" type="pres">
      <dgm:prSet presAssocID="{3EDA2D37-6E1C-4A0D-A01D-D13FD479FEC9}" presName="hierChild5" presStyleCnt="0"/>
      <dgm:spPr/>
    </dgm:pt>
    <dgm:pt modelId="{2C4B8729-2792-429B-A8D8-87973649ECEC}" type="pres">
      <dgm:prSet presAssocID="{44CA4938-FCA7-4711-8E62-73C75CF6E2DF}" presName="hierChild5" presStyleCnt="0"/>
      <dgm:spPr/>
    </dgm:pt>
    <dgm:pt modelId="{7AFE55C8-A08D-4729-B7CC-F5D6F7AFA08F}" type="pres">
      <dgm:prSet presAssocID="{C68BCE3B-368A-4AD5-931E-BB13F70C2191}" presName="hierChild3" presStyleCnt="0"/>
      <dgm:spPr/>
    </dgm:pt>
  </dgm:ptLst>
  <dgm:cxnLst>
    <dgm:cxn modelId="{7A52C3F9-C546-4847-8C4D-8BDAE6D73C01}" type="presOf" srcId="{C68BCE3B-368A-4AD5-931E-BB13F70C2191}" destId="{D3FE78D5-E6CE-4C09-A1BE-DFD3494C250B}" srcOrd="1" destOrd="0" presId="urn:microsoft.com/office/officeart/2005/8/layout/orgChart1"/>
    <dgm:cxn modelId="{F60B78C4-2984-4678-9EB6-70A1A9B9DF94}" srcId="{A446A6D4-16D9-4AA4-8B89-A638DBA46BBF}" destId="{A4D6996B-26F6-44EA-A643-E345CD2AD7FD}" srcOrd="0" destOrd="0" parTransId="{64A845B6-0518-4C6A-AE9B-709757273AC7}" sibTransId="{01DDC89E-5674-4E90-99D8-1A2321301925}"/>
    <dgm:cxn modelId="{8CA09A15-2C57-4CB0-8DCA-636DEC3981D6}" type="presOf" srcId="{102320C0-492E-4560-94B3-9A9CA8A647C9}" destId="{EFADB9A8-BD00-4F6A-8C7D-EEC324124BBA}" srcOrd="0" destOrd="0" presId="urn:microsoft.com/office/officeart/2005/8/layout/orgChart1"/>
    <dgm:cxn modelId="{94CEB8EA-6D3D-42DE-8F31-1A2E7E91DBB6}" srcId="{C68BCE3B-368A-4AD5-931E-BB13F70C2191}" destId="{44CA4938-FCA7-4711-8E62-73C75CF6E2DF}" srcOrd="3" destOrd="0" parTransId="{9BF05093-9A25-4540-BCFA-45F2EB429E36}" sibTransId="{1754E6A5-F214-486F-A6EA-B89B5F48DD50}"/>
    <dgm:cxn modelId="{19B0AB10-3987-4EC9-9040-900E134DB762}" type="presOf" srcId="{64A845B6-0518-4C6A-AE9B-709757273AC7}" destId="{9D6C0996-9868-48D3-B38F-4CF698489CF8}" srcOrd="0" destOrd="0" presId="urn:microsoft.com/office/officeart/2005/8/layout/orgChart1"/>
    <dgm:cxn modelId="{B021EB55-C021-42EB-93BE-531A37F51A0E}" type="presOf" srcId="{2F0BE836-177E-4349-B674-909F68CD9B08}" destId="{08D85169-3A5D-4203-BD07-EA14D2492D81}" srcOrd="0" destOrd="0" presId="urn:microsoft.com/office/officeart/2005/8/layout/orgChart1"/>
    <dgm:cxn modelId="{AF806B6B-C548-410E-9A1F-5C3E7F8946C1}" type="presOf" srcId="{A446A6D4-16D9-4AA4-8B89-A638DBA46BBF}" destId="{A4AB84FA-72DC-4829-BDDB-73E4FF076EB0}" srcOrd="0" destOrd="0" presId="urn:microsoft.com/office/officeart/2005/8/layout/orgChart1"/>
    <dgm:cxn modelId="{F56E49BF-66C3-4F39-B939-2A8525EF4E9B}" srcId="{C68BCE3B-368A-4AD5-931E-BB13F70C2191}" destId="{A446A6D4-16D9-4AA4-8B89-A638DBA46BBF}" srcOrd="0" destOrd="0" parTransId="{19FD209E-7502-4E06-AB00-5C04D90D51E2}" sibTransId="{2B2C8812-8C9C-4C02-833C-1FD16328CD77}"/>
    <dgm:cxn modelId="{14B63B94-801D-4BCA-9C90-E6FD84C5A297}" srcId="{44CA4938-FCA7-4711-8E62-73C75CF6E2DF}" destId="{3EDA2D37-6E1C-4A0D-A01D-D13FD479FEC9}" srcOrd="0" destOrd="0" parTransId="{5CCC0416-FAC1-4781-8710-4C587719D5A8}" sibTransId="{E2CA9754-4561-4019-B272-974ACCB900E1}"/>
    <dgm:cxn modelId="{46AA781E-DC7E-4C8E-883E-8B5F1611B2B2}" type="presOf" srcId="{44CA4938-FCA7-4711-8E62-73C75CF6E2DF}" destId="{554940F2-15D4-402F-85D6-16312791A445}" srcOrd="0" destOrd="0" presId="urn:microsoft.com/office/officeart/2005/8/layout/orgChart1"/>
    <dgm:cxn modelId="{96700C81-DB72-404B-B50C-758D5A6DE58D}" type="presOf" srcId="{44CA4938-FCA7-4711-8E62-73C75CF6E2DF}" destId="{4C8AF394-E3E7-4066-9234-84C43FC9C914}" srcOrd="1" destOrd="0" presId="urn:microsoft.com/office/officeart/2005/8/layout/orgChart1"/>
    <dgm:cxn modelId="{9804E4C6-8108-40A7-B0F7-CF4318FDED2D}" srcId="{C68BCE3B-368A-4AD5-931E-BB13F70C2191}" destId="{C1A00D38-D995-475F-9889-0F721F9010AF}" srcOrd="1" destOrd="0" parTransId="{2F0BE836-177E-4349-B674-909F68CD9B08}" sibTransId="{6AD6B4F1-941F-49C2-87A0-8A72B9F1A463}"/>
    <dgm:cxn modelId="{53E7836F-D01D-446C-BF71-9B08692A145D}" type="presOf" srcId="{432FBC80-8CB2-4971-A37E-5E85628E74F7}" destId="{62C28101-7EC0-4D01-AE52-EB53B91C7C98}" srcOrd="0" destOrd="0" presId="urn:microsoft.com/office/officeart/2005/8/layout/orgChart1"/>
    <dgm:cxn modelId="{CFE16DFE-193E-4380-96C9-3D67DC93F712}" type="presOf" srcId="{7AF3CC6B-7E01-4218-AC99-A3079D5F4111}" destId="{A5DA252D-2D1D-4696-AD14-1A1DD7798C4D}" srcOrd="0" destOrd="0" presId="urn:microsoft.com/office/officeart/2005/8/layout/orgChart1"/>
    <dgm:cxn modelId="{A449A7B6-0D30-4C5D-8D6F-DDCEA9CAC70A}" type="presOf" srcId="{3EDA2D37-6E1C-4A0D-A01D-D13FD479FEC9}" destId="{69D9297E-2F01-440C-9591-493C24055417}" srcOrd="1" destOrd="0" presId="urn:microsoft.com/office/officeart/2005/8/layout/orgChart1"/>
    <dgm:cxn modelId="{EFCCD065-C2ED-4E9E-B22F-25505936A35E}" type="presOf" srcId="{19FD209E-7502-4E06-AB00-5C04D90D51E2}" destId="{9BB6703E-F515-4768-A3D3-A96762206CAF}" srcOrd="0" destOrd="0" presId="urn:microsoft.com/office/officeart/2005/8/layout/orgChart1"/>
    <dgm:cxn modelId="{F7A49226-7A54-438D-96A8-F9CFE93F5A49}" type="presOf" srcId="{DE665701-1C31-4AA2-B255-AA7318E7246E}" destId="{DB7264AA-F2DA-4DA3-ADF2-EB0130F76E01}" srcOrd="1" destOrd="0" presId="urn:microsoft.com/office/officeart/2005/8/layout/orgChart1"/>
    <dgm:cxn modelId="{95EABBAA-BAF5-446D-8F7A-A432015E9524}" srcId="{C1A00D38-D995-475F-9889-0F721F9010AF}" destId="{DE665701-1C31-4AA2-B255-AA7318E7246E}" srcOrd="0" destOrd="0" parTransId="{7AF3CC6B-7E01-4218-AC99-A3079D5F4111}" sibTransId="{F57364F2-2DB8-4A8C-81F8-6D39952B0F19}"/>
    <dgm:cxn modelId="{FA3D3B98-D518-40FD-8346-882839408D60}" type="presOf" srcId="{A4D6996B-26F6-44EA-A643-E345CD2AD7FD}" destId="{A307B5D1-DA19-4F42-AC9F-8AC0E141CD40}" srcOrd="0" destOrd="0" presId="urn:microsoft.com/office/officeart/2005/8/layout/orgChart1"/>
    <dgm:cxn modelId="{419E0B3C-0BA1-4037-ADA8-45909899EC21}" type="presOf" srcId="{CA5AF3BD-01A1-431A-8C3B-1ED2530C8123}" destId="{16B09C7D-AB17-4FD7-855E-60FF69BBFFD0}" srcOrd="1" destOrd="0" presId="urn:microsoft.com/office/officeart/2005/8/layout/orgChart1"/>
    <dgm:cxn modelId="{878B92D8-7565-4E9E-8F0E-95FC66484A96}" type="presOf" srcId="{A4D6996B-26F6-44EA-A643-E345CD2AD7FD}" destId="{9C9DFC5B-30A2-4F04-BF4A-FB46304CB907}" srcOrd="1" destOrd="0" presId="urn:microsoft.com/office/officeart/2005/8/layout/orgChart1"/>
    <dgm:cxn modelId="{BAA190F5-F611-45C1-8CF6-6649A3D7168F}" srcId="{102320C0-492E-4560-94B3-9A9CA8A647C9}" destId="{C68BCE3B-368A-4AD5-931E-BB13F70C2191}" srcOrd="0" destOrd="0" parTransId="{A7BBB5F9-C676-4E68-90FE-3124AE81AEC5}" sibTransId="{11ADB06A-54C2-4A24-B5C2-643D41BE6554}"/>
    <dgm:cxn modelId="{30BA2301-E293-4772-89D6-68A438EE430D}" type="presOf" srcId="{9A97CD44-9FB3-45BA-8078-53B694D4955D}" destId="{08A3AA17-C1F9-4548-96F2-2C39EE353247}" srcOrd="0" destOrd="0" presId="urn:microsoft.com/office/officeart/2005/8/layout/orgChart1"/>
    <dgm:cxn modelId="{81B3C159-ECCE-401B-95EF-3C39DF3103F7}" type="presOf" srcId="{C1A00D38-D995-475F-9889-0F721F9010AF}" destId="{CAC1FA06-2268-499B-A45C-5DA96128EE0E}" srcOrd="0" destOrd="0" presId="urn:microsoft.com/office/officeart/2005/8/layout/orgChart1"/>
    <dgm:cxn modelId="{E63AC044-6F75-4C05-B0D4-4B600CA16846}" type="presOf" srcId="{C1A00D38-D995-475F-9889-0F721F9010AF}" destId="{8BCDF53F-1A8E-45A9-A3BF-1E56734E87A7}" srcOrd="1" destOrd="0" presId="urn:microsoft.com/office/officeart/2005/8/layout/orgChart1"/>
    <dgm:cxn modelId="{633B1EC3-DC1C-466B-AF1E-53C8F3783164}" type="presOf" srcId="{9A97CD44-9FB3-45BA-8078-53B694D4955D}" destId="{821C9FEE-4696-4AA5-B62F-2B1DB90FE790}" srcOrd="1" destOrd="0" presId="urn:microsoft.com/office/officeart/2005/8/layout/orgChart1"/>
    <dgm:cxn modelId="{F56F8B75-E599-4602-9C01-FEF573A43DC7}" type="presOf" srcId="{A446A6D4-16D9-4AA4-8B89-A638DBA46BBF}" destId="{42AEEE7C-251C-4E55-9B6A-C8A7D9C229D4}" srcOrd="1" destOrd="0" presId="urn:microsoft.com/office/officeart/2005/8/layout/orgChart1"/>
    <dgm:cxn modelId="{8DB98FFB-05C1-46CD-A8D5-4C01C8826C58}" type="presOf" srcId="{A2121423-382B-4850-B13A-D6185C04AD32}" destId="{75E9B0A0-27ED-42BB-8DE0-029ADDE04EF3}" srcOrd="0" destOrd="0" presId="urn:microsoft.com/office/officeart/2005/8/layout/orgChart1"/>
    <dgm:cxn modelId="{7769C330-47C5-4B1A-A7FE-30AF4979C61B}" type="presOf" srcId="{CA5AF3BD-01A1-431A-8C3B-1ED2530C8123}" destId="{C1F1FC23-A6FA-4D95-8E8F-094F8530D988}" srcOrd="0" destOrd="0" presId="urn:microsoft.com/office/officeart/2005/8/layout/orgChart1"/>
    <dgm:cxn modelId="{3E5CBE25-789E-4495-962D-003A342A0B8B}" type="presOf" srcId="{3EDA2D37-6E1C-4A0D-A01D-D13FD479FEC9}" destId="{6B5277A3-CC29-4D83-9EE5-07F983D491BE}" srcOrd="0" destOrd="0" presId="urn:microsoft.com/office/officeart/2005/8/layout/orgChart1"/>
    <dgm:cxn modelId="{33D7FA1E-DDB5-4E73-ACAC-F6048F832EE4}" srcId="{9A97CD44-9FB3-45BA-8078-53B694D4955D}" destId="{CA5AF3BD-01A1-431A-8C3B-1ED2530C8123}" srcOrd="0" destOrd="0" parTransId="{432FBC80-8CB2-4971-A37E-5E85628E74F7}" sibTransId="{5606EB02-DBBF-45F7-AA01-5258B01814E0}"/>
    <dgm:cxn modelId="{88D63F0A-D061-4924-A680-47AA467F126F}" srcId="{C68BCE3B-368A-4AD5-931E-BB13F70C2191}" destId="{9A97CD44-9FB3-45BA-8078-53B694D4955D}" srcOrd="2" destOrd="0" parTransId="{A2121423-382B-4850-B13A-D6185C04AD32}" sibTransId="{210D6D87-919E-4564-BF76-8548265C6ED3}"/>
    <dgm:cxn modelId="{F2411290-A10C-495F-B83C-C59D6EFA7F36}" type="presOf" srcId="{9BF05093-9A25-4540-BCFA-45F2EB429E36}" destId="{FEDE7748-6F6A-4B5A-AA0C-A4DAA8E087CD}" srcOrd="0" destOrd="0" presId="urn:microsoft.com/office/officeart/2005/8/layout/orgChart1"/>
    <dgm:cxn modelId="{1356D5B9-603C-4296-AB68-2E14A9387BF2}" type="presOf" srcId="{5CCC0416-FAC1-4781-8710-4C587719D5A8}" destId="{A7CC43D4-4F85-4A8A-8850-9ABF502F2959}" srcOrd="0" destOrd="0" presId="urn:microsoft.com/office/officeart/2005/8/layout/orgChart1"/>
    <dgm:cxn modelId="{D94BB81C-4E00-49CC-9DD8-B67C5D4EC3CC}" type="presOf" srcId="{DE665701-1C31-4AA2-B255-AA7318E7246E}" destId="{A7ECD4EB-0234-4819-9D80-31C00EC7302A}" srcOrd="0" destOrd="0" presId="urn:microsoft.com/office/officeart/2005/8/layout/orgChart1"/>
    <dgm:cxn modelId="{F2049996-64F2-4C5C-961B-681065EF36D1}" type="presOf" srcId="{C68BCE3B-368A-4AD5-931E-BB13F70C2191}" destId="{4CB0A146-4F3F-4C7C-BE4D-FD99D8FC3B68}" srcOrd="0" destOrd="0" presId="urn:microsoft.com/office/officeart/2005/8/layout/orgChart1"/>
    <dgm:cxn modelId="{4FD1B0D5-3797-47F2-88B9-FD79CB0D9ED6}" type="presParOf" srcId="{EFADB9A8-BD00-4F6A-8C7D-EEC324124BBA}" destId="{338B2DD9-6B6D-45BA-9775-61DFFD2488B1}" srcOrd="0" destOrd="0" presId="urn:microsoft.com/office/officeart/2005/8/layout/orgChart1"/>
    <dgm:cxn modelId="{839C7D81-BF78-4890-8396-368BDFC76FFD}" type="presParOf" srcId="{338B2DD9-6B6D-45BA-9775-61DFFD2488B1}" destId="{ACBEAB24-885F-42EB-8AF9-3D5880889362}" srcOrd="0" destOrd="0" presId="urn:microsoft.com/office/officeart/2005/8/layout/orgChart1"/>
    <dgm:cxn modelId="{3E748C21-2CE1-403C-BFF1-BA992A42E021}" type="presParOf" srcId="{ACBEAB24-885F-42EB-8AF9-3D5880889362}" destId="{4CB0A146-4F3F-4C7C-BE4D-FD99D8FC3B68}" srcOrd="0" destOrd="0" presId="urn:microsoft.com/office/officeart/2005/8/layout/orgChart1"/>
    <dgm:cxn modelId="{AA6BB38B-68BB-49B1-819A-A25B5B561F42}" type="presParOf" srcId="{ACBEAB24-885F-42EB-8AF9-3D5880889362}" destId="{D3FE78D5-E6CE-4C09-A1BE-DFD3494C250B}" srcOrd="1" destOrd="0" presId="urn:microsoft.com/office/officeart/2005/8/layout/orgChart1"/>
    <dgm:cxn modelId="{C3B03BFD-825C-4126-80A0-ED3F31BE9A6A}" type="presParOf" srcId="{338B2DD9-6B6D-45BA-9775-61DFFD2488B1}" destId="{722EB841-E2C5-4AF4-B923-F891433FC600}" srcOrd="1" destOrd="0" presId="urn:microsoft.com/office/officeart/2005/8/layout/orgChart1"/>
    <dgm:cxn modelId="{6FF07C9F-A30D-42E1-A52D-C9D9547B9CDF}" type="presParOf" srcId="{722EB841-E2C5-4AF4-B923-F891433FC600}" destId="{9BB6703E-F515-4768-A3D3-A96762206CAF}" srcOrd="0" destOrd="0" presId="urn:microsoft.com/office/officeart/2005/8/layout/orgChart1"/>
    <dgm:cxn modelId="{035BE401-8943-43EE-9FF0-1B711BC93B09}" type="presParOf" srcId="{722EB841-E2C5-4AF4-B923-F891433FC600}" destId="{23E62725-7F41-4F8F-BA70-F5E64247966F}" srcOrd="1" destOrd="0" presId="urn:microsoft.com/office/officeart/2005/8/layout/orgChart1"/>
    <dgm:cxn modelId="{55412AFC-F989-4EF6-B75A-619B5FD54BA1}" type="presParOf" srcId="{23E62725-7F41-4F8F-BA70-F5E64247966F}" destId="{550A2765-4B87-41F3-B36B-B4A8056823C7}" srcOrd="0" destOrd="0" presId="urn:microsoft.com/office/officeart/2005/8/layout/orgChart1"/>
    <dgm:cxn modelId="{2491D484-0E82-4394-8ED8-248263C7D36C}" type="presParOf" srcId="{550A2765-4B87-41F3-B36B-B4A8056823C7}" destId="{A4AB84FA-72DC-4829-BDDB-73E4FF076EB0}" srcOrd="0" destOrd="0" presId="urn:microsoft.com/office/officeart/2005/8/layout/orgChart1"/>
    <dgm:cxn modelId="{070025DA-13F5-47A2-A2EE-E7FBA34695C8}" type="presParOf" srcId="{550A2765-4B87-41F3-B36B-B4A8056823C7}" destId="{42AEEE7C-251C-4E55-9B6A-C8A7D9C229D4}" srcOrd="1" destOrd="0" presId="urn:microsoft.com/office/officeart/2005/8/layout/orgChart1"/>
    <dgm:cxn modelId="{AD4B51DC-4757-4F61-9B93-FE863E6F4FA7}" type="presParOf" srcId="{23E62725-7F41-4F8F-BA70-F5E64247966F}" destId="{280A7389-551E-4A80-A107-3B343A82D51E}" srcOrd="1" destOrd="0" presId="urn:microsoft.com/office/officeart/2005/8/layout/orgChart1"/>
    <dgm:cxn modelId="{64695D6E-12E9-4053-B922-2CF4DCD43C83}" type="presParOf" srcId="{280A7389-551E-4A80-A107-3B343A82D51E}" destId="{9D6C0996-9868-48D3-B38F-4CF698489CF8}" srcOrd="0" destOrd="0" presId="urn:microsoft.com/office/officeart/2005/8/layout/orgChart1"/>
    <dgm:cxn modelId="{88B6A62E-8C2B-46BA-9B4E-E5F6683CF064}" type="presParOf" srcId="{280A7389-551E-4A80-A107-3B343A82D51E}" destId="{DB1CFF7B-D4B8-428B-80B2-26B1F3E5A5CA}" srcOrd="1" destOrd="0" presId="urn:microsoft.com/office/officeart/2005/8/layout/orgChart1"/>
    <dgm:cxn modelId="{EFBFE714-EADF-450B-A2AB-98196498D8C2}" type="presParOf" srcId="{DB1CFF7B-D4B8-428B-80B2-26B1F3E5A5CA}" destId="{6907B07C-03A1-4A90-B3A6-21412B91E7D7}" srcOrd="0" destOrd="0" presId="urn:microsoft.com/office/officeart/2005/8/layout/orgChart1"/>
    <dgm:cxn modelId="{D376D1FE-FBBD-46F9-9E92-B674B425B42C}" type="presParOf" srcId="{6907B07C-03A1-4A90-B3A6-21412B91E7D7}" destId="{A307B5D1-DA19-4F42-AC9F-8AC0E141CD40}" srcOrd="0" destOrd="0" presId="urn:microsoft.com/office/officeart/2005/8/layout/orgChart1"/>
    <dgm:cxn modelId="{4E543F03-6F18-482A-A0A5-9BD313EFAAB1}" type="presParOf" srcId="{6907B07C-03A1-4A90-B3A6-21412B91E7D7}" destId="{9C9DFC5B-30A2-4F04-BF4A-FB46304CB907}" srcOrd="1" destOrd="0" presId="urn:microsoft.com/office/officeart/2005/8/layout/orgChart1"/>
    <dgm:cxn modelId="{87438759-5162-4940-926C-8FFA772A556E}" type="presParOf" srcId="{DB1CFF7B-D4B8-428B-80B2-26B1F3E5A5CA}" destId="{B0EDF74E-D71B-42BF-B6EC-7BF896FE0505}" srcOrd="1" destOrd="0" presId="urn:microsoft.com/office/officeart/2005/8/layout/orgChart1"/>
    <dgm:cxn modelId="{8AB08A15-BCA6-46BD-B4F3-C9311D76F8B2}" type="presParOf" srcId="{DB1CFF7B-D4B8-428B-80B2-26B1F3E5A5CA}" destId="{E689D9F2-92CB-4AC5-A1A9-8F740DDF6A89}" srcOrd="2" destOrd="0" presId="urn:microsoft.com/office/officeart/2005/8/layout/orgChart1"/>
    <dgm:cxn modelId="{E54D3CD3-F497-4108-A627-CF31CCBA8D56}" type="presParOf" srcId="{23E62725-7F41-4F8F-BA70-F5E64247966F}" destId="{95E2256F-9607-49C5-BA4A-2B337FE78FD2}" srcOrd="2" destOrd="0" presId="urn:microsoft.com/office/officeart/2005/8/layout/orgChart1"/>
    <dgm:cxn modelId="{901BDF77-3F8A-41B0-9CCF-1B11D76D6C36}" type="presParOf" srcId="{722EB841-E2C5-4AF4-B923-F891433FC600}" destId="{08D85169-3A5D-4203-BD07-EA14D2492D81}" srcOrd="2" destOrd="0" presId="urn:microsoft.com/office/officeart/2005/8/layout/orgChart1"/>
    <dgm:cxn modelId="{4482CF7B-57E7-4548-A23E-AEA85936CB79}" type="presParOf" srcId="{722EB841-E2C5-4AF4-B923-F891433FC600}" destId="{96ACFDF2-790C-4AC4-914A-D30F415CB145}" srcOrd="3" destOrd="0" presId="urn:microsoft.com/office/officeart/2005/8/layout/orgChart1"/>
    <dgm:cxn modelId="{70EE55C9-8AB3-421A-8EC4-6F1769312757}" type="presParOf" srcId="{96ACFDF2-790C-4AC4-914A-D30F415CB145}" destId="{851328CB-2305-4CF7-A46F-F28674B64B7E}" srcOrd="0" destOrd="0" presId="urn:microsoft.com/office/officeart/2005/8/layout/orgChart1"/>
    <dgm:cxn modelId="{78E39ED0-5AA8-47BD-9774-6A9B0B1421F7}" type="presParOf" srcId="{851328CB-2305-4CF7-A46F-F28674B64B7E}" destId="{CAC1FA06-2268-499B-A45C-5DA96128EE0E}" srcOrd="0" destOrd="0" presId="urn:microsoft.com/office/officeart/2005/8/layout/orgChart1"/>
    <dgm:cxn modelId="{631C2552-EE12-4F8E-AF4A-4A8732F86EFA}" type="presParOf" srcId="{851328CB-2305-4CF7-A46F-F28674B64B7E}" destId="{8BCDF53F-1A8E-45A9-A3BF-1E56734E87A7}" srcOrd="1" destOrd="0" presId="urn:microsoft.com/office/officeart/2005/8/layout/orgChart1"/>
    <dgm:cxn modelId="{EAA115D7-9BE7-4F7F-A64A-0BB8F3CC2F24}" type="presParOf" srcId="{96ACFDF2-790C-4AC4-914A-D30F415CB145}" destId="{F356DE6B-F586-49BB-9AC0-109506C43263}" srcOrd="1" destOrd="0" presId="urn:microsoft.com/office/officeart/2005/8/layout/orgChart1"/>
    <dgm:cxn modelId="{E2436535-3DC3-47C7-9EEA-96D73FA531D2}" type="presParOf" srcId="{F356DE6B-F586-49BB-9AC0-109506C43263}" destId="{A5DA252D-2D1D-4696-AD14-1A1DD7798C4D}" srcOrd="0" destOrd="0" presId="urn:microsoft.com/office/officeart/2005/8/layout/orgChart1"/>
    <dgm:cxn modelId="{BDA7F9B5-758E-4504-AC7A-888BA3B1EB3F}" type="presParOf" srcId="{F356DE6B-F586-49BB-9AC0-109506C43263}" destId="{853DFBFF-FF7A-4989-A133-46F325CFEE22}" srcOrd="1" destOrd="0" presId="urn:microsoft.com/office/officeart/2005/8/layout/orgChart1"/>
    <dgm:cxn modelId="{5FC29F6C-C775-4E14-B492-89D676A9E6F1}" type="presParOf" srcId="{853DFBFF-FF7A-4989-A133-46F325CFEE22}" destId="{D2E23EAE-9F2B-4251-B843-545617E23E4C}" srcOrd="0" destOrd="0" presId="urn:microsoft.com/office/officeart/2005/8/layout/orgChart1"/>
    <dgm:cxn modelId="{F1F03725-CE59-42AB-A7D0-305FD859137A}" type="presParOf" srcId="{D2E23EAE-9F2B-4251-B843-545617E23E4C}" destId="{A7ECD4EB-0234-4819-9D80-31C00EC7302A}" srcOrd="0" destOrd="0" presId="urn:microsoft.com/office/officeart/2005/8/layout/orgChart1"/>
    <dgm:cxn modelId="{9CF4F6E4-6512-4649-AD56-F0E63B1DCE27}" type="presParOf" srcId="{D2E23EAE-9F2B-4251-B843-545617E23E4C}" destId="{DB7264AA-F2DA-4DA3-ADF2-EB0130F76E01}" srcOrd="1" destOrd="0" presId="urn:microsoft.com/office/officeart/2005/8/layout/orgChart1"/>
    <dgm:cxn modelId="{D3059506-7882-407C-933D-F516718F0376}" type="presParOf" srcId="{853DFBFF-FF7A-4989-A133-46F325CFEE22}" destId="{708315B0-A88C-46C6-8628-0B41EAE5DAD1}" srcOrd="1" destOrd="0" presId="urn:microsoft.com/office/officeart/2005/8/layout/orgChart1"/>
    <dgm:cxn modelId="{67280379-3AAC-4A28-B9DA-AD297139E67F}" type="presParOf" srcId="{853DFBFF-FF7A-4989-A133-46F325CFEE22}" destId="{7F7821FB-82EC-4358-BF9D-630E712051B7}" srcOrd="2" destOrd="0" presId="urn:microsoft.com/office/officeart/2005/8/layout/orgChart1"/>
    <dgm:cxn modelId="{1046566B-DA34-42B1-80C9-8FD6066273BB}" type="presParOf" srcId="{96ACFDF2-790C-4AC4-914A-D30F415CB145}" destId="{DF765E06-BE8F-4228-A085-3FE499BF030F}" srcOrd="2" destOrd="0" presId="urn:microsoft.com/office/officeart/2005/8/layout/orgChart1"/>
    <dgm:cxn modelId="{D61DAA1C-9F45-4560-86A5-4F7712B35886}" type="presParOf" srcId="{722EB841-E2C5-4AF4-B923-F891433FC600}" destId="{75E9B0A0-27ED-42BB-8DE0-029ADDE04EF3}" srcOrd="4" destOrd="0" presId="urn:microsoft.com/office/officeart/2005/8/layout/orgChart1"/>
    <dgm:cxn modelId="{4CCD4180-01A5-41DD-A19F-0A29D7AA2226}" type="presParOf" srcId="{722EB841-E2C5-4AF4-B923-F891433FC600}" destId="{D843C863-A682-47D4-B071-FF1CA07BB905}" srcOrd="5" destOrd="0" presId="urn:microsoft.com/office/officeart/2005/8/layout/orgChart1"/>
    <dgm:cxn modelId="{2AF9B882-0CA4-4F94-ABD3-D2DA369BB1D3}" type="presParOf" srcId="{D843C863-A682-47D4-B071-FF1CA07BB905}" destId="{841F0187-CBDC-4A4F-8118-631F8B96844A}" srcOrd="0" destOrd="0" presId="urn:microsoft.com/office/officeart/2005/8/layout/orgChart1"/>
    <dgm:cxn modelId="{AE63C587-D43F-4FDE-A93C-D208F3022B66}" type="presParOf" srcId="{841F0187-CBDC-4A4F-8118-631F8B96844A}" destId="{08A3AA17-C1F9-4548-96F2-2C39EE353247}" srcOrd="0" destOrd="0" presId="urn:microsoft.com/office/officeart/2005/8/layout/orgChart1"/>
    <dgm:cxn modelId="{F6CEC26C-8DC4-4BB5-B89E-964E86FF3DFB}" type="presParOf" srcId="{841F0187-CBDC-4A4F-8118-631F8B96844A}" destId="{821C9FEE-4696-4AA5-B62F-2B1DB90FE790}" srcOrd="1" destOrd="0" presId="urn:microsoft.com/office/officeart/2005/8/layout/orgChart1"/>
    <dgm:cxn modelId="{FA3AB0EE-511D-4702-98F6-AD71D7093FEC}" type="presParOf" srcId="{D843C863-A682-47D4-B071-FF1CA07BB905}" destId="{97211490-170B-486E-8B30-2AB0A4578FF1}" srcOrd="1" destOrd="0" presId="urn:microsoft.com/office/officeart/2005/8/layout/orgChart1"/>
    <dgm:cxn modelId="{5B5E2F40-3146-4206-80C8-9ACE7124E628}" type="presParOf" srcId="{97211490-170B-486E-8B30-2AB0A4578FF1}" destId="{62C28101-7EC0-4D01-AE52-EB53B91C7C98}" srcOrd="0" destOrd="0" presId="urn:microsoft.com/office/officeart/2005/8/layout/orgChart1"/>
    <dgm:cxn modelId="{DD1C8504-CA3B-4B7E-A12C-561DCC618756}" type="presParOf" srcId="{97211490-170B-486E-8B30-2AB0A4578FF1}" destId="{1D9BAC34-E188-462C-AF63-5E0FFACAED6F}" srcOrd="1" destOrd="0" presId="urn:microsoft.com/office/officeart/2005/8/layout/orgChart1"/>
    <dgm:cxn modelId="{36D7F102-1FAE-4E2C-8197-3C7E75BC227B}" type="presParOf" srcId="{1D9BAC34-E188-462C-AF63-5E0FFACAED6F}" destId="{F9D25DE4-5812-4F34-85A8-F1BA0E70E2D7}" srcOrd="0" destOrd="0" presId="urn:microsoft.com/office/officeart/2005/8/layout/orgChart1"/>
    <dgm:cxn modelId="{9F350763-8FBE-4C03-AFFF-D9A0389B028C}" type="presParOf" srcId="{F9D25DE4-5812-4F34-85A8-F1BA0E70E2D7}" destId="{C1F1FC23-A6FA-4D95-8E8F-094F8530D988}" srcOrd="0" destOrd="0" presId="urn:microsoft.com/office/officeart/2005/8/layout/orgChart1"/>
    <dgm:cxn modelId="{639B1E65-1E85-4092-A773-4EC83E8E4E6A}" type="presParOf" srcId="{F9D25DE4-5812-4F34-85A8-F1BA0E70E2D7}" destId="{16B09C7D-AB17-4FD7-855E-60FF69BBFFD0}" srcOrd="1" destOrd="0" presId="urn:microsoft.com/office/officeart/2005/8/layout/orgChart1"/>
    <dgm:cxn modelId="{82EF9265-B5A3-4057-83B4-5A012CCC11B7}" type="presParOf" srcId="{1D9BAC34-E188-462C-AF63-5E0FFACAED6F}" destId="{73B685EA-99F0-49CA-AADF-CAE4A4FCAEF0}" srcOrd="1" destOrd="0" presId="urn:microsoft.com/office/officeart/2005/8/layout/orgChart1"/>
    <dgm:cxn modelId="{4A29D3A4-6763-41D1-AB28-DD90617173BA}" type="presParOf" srcId="{1D9BAC34-E188-462C-AF63-5E0FFACAED6F}" destId="{F88D391A-F6EF-4A7A-8F82-0F407C834AD1}" srcOrd="2" destOrd="0" presId="urn:microsoft.com/office/officeart/2005/8/layout/orgChart1"/>
    <dgm:cxn modelId="{E9F1C130-FF7B-48F5-83AB-2884B2E5370B}" type="presParOf" srcId="{D843C863-A682-47D4-B071-FF1CA07BB905}" destId="{74E6618C-ED73-49D7-A92B-C616277DF4BE}" srcOrd="2" destOrd="0" presId="urn:microsoft.com/office/officeart/2005/8/layout/orgChart1"/>
    <dgm:cxn modelId="{42BC029F-BBC6-4748-B0F9-0E68863FAD03}" type="presParOf" srcId="{722EB841-E2C5-4AF4-B923-F891433FC600}" destId="{FEDE7748-6F6A-4B5A-AA0C-A4DAA8E087CD}" srcOrd="6" destOrd="0" presId="urn:microsoft.com/office/officeart/2005/8/layout/orgChart1"/>
    <dgm:cxn modelId="{62B11E64-8DD8-4390-AB38-E7146875BF67}" type="presParOf" srcId="{722EB841-E2C5-4AF4-B923-F891433FC600}" destId="{07C6A303-D79C-4EF3-85BA-BEE8FBECD7DF}" srcOrd="7" destOrd="0" presId="urn:microsoft.com/office/officeart/2005/8/layout/orgChart1"/>
    <dgm:cxn modelId="{1FE45302-C241-4360-8074-07B01680F2E7}" type="presParOf" srcId="{07C6A303-D79C-4EF3-85BA-BEE8FBECD7DF}" destId="{2DD75B61-8758-4CFB-A5AB-68483066B8C5}" srcOrd="0" destOrd="0" presId="urn:microsoft.com/office/officeart/2005/8/layout/orgChart1"/>
    <dgm:cxn modelId="{465C19D2-F1B7-4882-A708-7271EDB2806B}" type="presParOf" srcId="{2DD75B61-8758-4CFB-A5AB-68483066B8C5}" destId="{554940F2-15D4-402F-85D6-16312791A445}" srcOrd="0" destOrd="0" presId="urn:microsoft.com/office/officeart/2005/8/layout/orgChart1"/>
    <dgm:cxn modelId="{9892D77C-747B-4875-AEBE-EAE96D6BD0B2}" type="presParOf" srcId="{2DD75B61-8758-4CFB-A5AB-68483066B8C5}" destId="{4C8AF394-E3E7-4066-9234-84C43FC9C914}" srcOrd="1" destOrd="0" presId="urn:microsoft.com/office/officeart/2005/8/layout/orgChart1"/>
    <dgm:cxn modelId="{80741E09-B499-45A5-9B88-904458978795}" type="presParOf" srcId="{07C6A303-D79C-4EF3-85BA-BEE8FBECD7DF}" destId="{771EC9D5-ACC8-46B6-9821-0965FD70F3DA}" srcOrd="1" destOrd="0" presId="urn:microsoft.com/office/officeart/2005/8/layout/orgChart1"/>
    <dgm:cxn modelId="{62EEC19B-C725-4F29-8A91-19E0311C937A}" type="presParOf" srcId="{771EC9D5-ACC8-46B6-9821-0965FD70F3DA}" destId="{A7CC43D4-4F85-4A8A-8850-9ABF502F2959}" srcOrd="0" destOrd="0" presId="urn:microsoft.com/office/officeart/2005/8/layout/orgChart1"/>
    <dgm:cxn modelId="{8269F3C5-E58B-4472-BDDB-B76798E76513}" type="presParOf" srcId="{771EC9D5-ACC8-46B6-9821-0965FD70F3DA}" destId="{6D5B1859-1FB9-4A99-B465-6D22670AF4EE}" srcOrd="1" destOrd="0" presId="urn:microsoft.com/office/officeart/2005/8/layout/orgChart1"/>
    <dgm:cxn modelId="{492C3660-F722-47EE-8680-D0F61B216F01}" type="presParOf" srcId="{6D5B1859-1FB9-4A99-B465-6D22670AF4EE}" destId="{108E9F71-C563-4665-9EAC-DDEAA85ADDFE}" srcOrd="0" destOrd="0" presId="urn:microsoft.com/office/officeart/2005/8/layout/orgChart1"/>
    <dgm:cxn modelId="{0AE9E71B-26E1-46EB-B190-33548C72968E}" type="presParOf" srcId="{108E9F71-C563-4665-9EAC-DDEAA85ADDFE}" destId="{6B5277A3-CC29-4D83-9EE5-07F983D491BE}" srcOrd="0" destOrd="0" presId="urn:microsoft.com/office/officeart/2005/8/layout/orgChart1"/>
    <dgm:cxn modelId="{61B8F87B-E35C-47DC-8F15-30321ABB94E1}" type="presParOf" srcId="{108E9F71-C563-4665-9EAC-DDEAA85ADDFE}" destId="{69D9297E-2F01-440C-9591-493C24055417}" srcOrd="1" destOrd="0" presId="urn:microsoft.com/office/officeart/2005/8/layout/orgChart1"/>
    <dgm:cxn modelId="{ADCC2C3C-C057-415F-83E5-CEBA3B0CA480}" type="presParOf" srcId="{6D5B1859-1FB9-4A99-B465-6D22670AF4EE}" destId="{4195D76C-EBE8-4000-9993-37396D3E848A}" srcOrd="1" destOrd="0" presId="urn:microsoft.com/office/officeart/2005/8/layout/orgChart1"/>
    <dgm:cxn modelId="{601DA62D-C338-49C0-AEEF-282AF8C1A56C}" type="presParOf" srcId="{6D5B1859-1FB9-4A99-B465-6D22670AF4EE}" destId="{C2D89F24-74B5-41B7-90AE-939CA57A387D}" srcOrd="2" destOrd="0" presId="urn:microsoft.com/office/officeart/2005/8/layout/orgChart1"/>
    <dgm:cxn modelId="{63134DB9-D423-4FB4-8F2D-C9920E51AADA}" type="presParOf" srcId="{07C6A303-D79C-4EF3-85BA-BEE8FBECD7DF}" destId="{2C4B8729-2792-429B-A8D8-87973649ECEC}" srcOrd="2" destOrd="0" presId="urn:microsoft.com/office/officeart/2005/8/layout/orgChart1"/>
    <dgm:cxn modelId="{F94C2120-5C47-48FC-B82C-27AAB840A8AC}" type="presParOf" srcId="{338B2DD9-6B6D-45BA-9775-61DFFD2488B1}" destId="{7AFE55C8-A08D-4729-B7CC-F5D6F7AFA08F}"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2320C0-492E-4560-94B3-9A9CA8A647C9}" type="doc">
      <dgm:prSet loTypeId="urn:microsoft.com/office/officeart/2005/8/layout/orgChart1" loCatId="hierarchy" qsTypeId="urn:microsoft.com/office/officeart/2005/8/quickstyle/simple2" qsCatId="simple" csTypeId="urn:microsoft.com/office/officeart/2005/8/colors/colorful1" csCatId="colorful" phldr="1"/>
      <dgm:spPr/>
      <dgm:t>
        <a:bodyPr/>
        <a:lstStyle/>
        <a:p>
          <a:endParaRPr lang="es-PE"/>
        </a:p>
      </dgm:t>
    </dgm:pt>
    <dgm:pt modelId="{C68BCE3B-368A-4AD5-931E-BB13F70C2191}">
      <dgm:prSet phldrT="[Texto]" custT="1"/>
      <dgm:spPr/>
      <dgm:t>
        <a:bodyPr/>
        <a:lstStyle/>
        <a:p>
          <a:r>
            <a:rPr lang="es-ES" sz="1400" dirty="0" smtClean="0"/>
            <a:t>Panorama actual de la Políticas Públicas</a:t>
          </a:r>
          <a:endParaRPr lang="es-PE" sz="1400" dirty="0"/>
        </a:p>
      </dgm:t>
    </dgm:pt>
    <dgm:pt modelId="{A7BBB5F9-C676-4E68-90FE-3124AE81AEC5}" type="parTrans" cxnId="{BAA190F5-F611-45C1-8CF6-6649A3D7168F}">
      <dgm:prSet/>
      <dgm:spPr/>
      <dgm:t>
        <a:bodyPr/>
        <a:lstStyle/>
        <a:p>
          <a:endParaRPr lang="es-PE" sz="1400"/>
        </a:p>
      </dgm:t>
    </dgm:pt>
    <dgm:pt modelId="{11ADB06A-54C2-4A24-B5C2-643D41BE6554}" type="sibTrans" cxnId="{BAA190F5-F611-45C1-8CF6-6649A3D7168F}">
      <dgm:prSet/>
      <dgm:spPr/>
      <dgm:t>
        <a:bodyPr/>
        <a:lstStyle/>
        <a:p>
          <a:endParaRPr lang="es-PE" sz="1400"/>
        </a:p>
      </dgm:t>
    </dgm:pt>
    <dgm:pt modelId="{8AE1A6A3-534A-40D5-8A6B-03A85425180F}" type="asst">
      <dgm:prSet phldrT="[Texto]" custT="1"/>
      <dgm:spPr/>
      <dgm:t>
        <a:bodyPr/>
        <a:lstStyle/>
        <a:p>
          <a:r>
            <a:rPr lang="es-PE" sz="1200" dirty="0" smtClean="0"/>
            <a:t>Estrategia mundial de OMS sobre régimen alimentario, AF y Salud en 2004, los gobiernos e industrias han formulado + PP </a:t>
          </a:r>
          <a:endParaRPr lang="es-PE" sz="1200" dirty="0"/>
        </a:p>
      </dgm:t>
    </dgm:pt>
    <dgm:pt modelId="{2FC7311D-63E5-4D9E-ACEA-67A0A995936E}" type="parTrans" cxnId="{B651D934-9182-40F9-993C-88AE69B6E31C}">
      <dgm:prSet/>
      <dgm:spPr/>
      <dgm:t>
        <a:bodyPr/>
        <a:lstStyle/>
        <a:p>
          <a:endParaRPr lang="es-PE" sz="1400"/>
        </a:p>
      </dgm:t>
    </dgm:pt>
    <dgm:pt modelId="{554D052B-6DB1-497D-A1E8-79520F9FDEB5}" type="sibTrans" cxnId="{B651D934-9182-40F9-993C-88AE69B6E31C}">
      <dgm:prSet/>
      <dgm:spPr/>
      <dgm:t>
        <a:bodyPr/>
        <a:lstStyle/>
        <a:p>
          <a:endParaRPr lang="es-PE" sz="1400"/>
        </a:p>
      </dgm:t>
    </dgm:pt>
    <dgm:pt modelId="{A446A6D4-16D9-4AA4-8B89-A638DBA46BBF}">
      <dgm:prSet phldrT="[Texto]" custT="1"/>
      <dgm:spPr/>
      <dgm:t>
        <a:bodyPr/>
        <a:lstStyle/>
        <a:p>
          <a:r>
            <a:rPr lang="es-PE" sz="1400" dirty="0" smtClean="0"/>
            <a:t>Reglamentación estatutaria específica para la promoción y publicidad de alimentos</a:t>
          </a:r>
          <a:endParaRPr lang="es-PE" sz="1400" dirty="0"/>
        </a:p>
      </dgm:t>
    </dgm:pt>
    <dgm:pt modelId="{19FD209E-7502-4E06-AB00-5C04D90D51E2}" type="parTrans" cxnId="{F56E49BF-66C3-4F39-B939-2A8525EF4E9B}">
      <dgm:prSet/>
      <dgm:spPr/>
      <dgm:t>
        <a:bodyPr/>
        <a:lstStyle/>
        <a:p>
          <a:endParaRPr lang="es-PE" sz="1400"/>
        </a:p>
      </dgm:t>
    </dgm:pt>
    <dgm:pt modelId="{2B2C8812-8C9C-4C02-833C-1FD16328CD77}" type="sibTrans" cxnId="{F56E49BF-66C3-4F39-B939-2A8525EF4E9B}">
      <dgm:prSet/>
      <dgm:spPr/>
      <dgm:t>
        <a:bodyPr/>
        <a:lstStyle/>
        <a:p>
          <a:endParaRPr lang="es-PE" sz="1400"/>
        </a:p>
      </dgm:t>
    </dgm:pt>
    <dgm:pt modelId="{C1A00D38-D995-475F-9889-0F721F9010AF}">
      <dgm:prSet phldrT="[Texto]" custT="1"/>
      <dgm:spPr/>
      <dgm:t>
        <a:bodyPr/>
        <a:lstStyle/>
        <a:p>
          <a:r>
            <a:rPr lang="es-PE" sz="1400" dirty="0" smtClean="0"/>
            <a:t>Compromisos de la industria alimentaria</a:t>
          </a:r>
          <a:endParaRPr lang="es-PE" sz="1400" dirty="0"/>
        </a:p>
      </dgm:t>
    </dgm:pt>
    <dgm:pt modelId="{2F0BE836-177E-4349-B674-909F68CD9B08}" type="parTrans" cxnId="{9804E4C6-8108-40A7-B0F7-CF4318FDED2D}">
      <dgm:prSet/>
      <dgm:spPr/>
      <dgm:t>
        <a:bodyPr/>
        <a:lstStyle/>
        <a:p>
          <a:endParaRPr lang="es-PE" sz="1400"/>
        </a:p>
      </dgm:t>
    </dgm:pt>
    <dgm:pt modelId="{6AD6B4F1-941F-49C2-87A0-8A72B9F1A463}" type="sibTrans" cxnId="{9804E4C6-8108-40A7-B0F7-CF4318FDED2D}">
      <dgm:prSet/>
      <dgm:spPr/>
      <dgm:t>
        <a:bodyPr/>
        <a:lstStyle/>
        <a:p>
          <a:endParaRPr lang="es-PE" sz="1400"/>
        </a:p>
      </dgm:t>
    </dgm:pt>
    <dgm:pt modelId="{9A97CD44-9FB3-45BA-8078-53B694D4955D}">
      <dgm:prSet phldrT="[Texto]" custT="1"/>
      <dgm:spPr/>
      <dgm:t>
        <a:bodyPr/>
        <a:lstStyle/>
        <a:p>
          <a:r>
            <a:rPr lang="es-PE" sz="1400" dirty="0" smtClean="0"/>
            <a:t>Directrices de autorregulación elaboradas por la industria publicitaria</a:t>
          </a:r>
          <a:endParaRPr lang="es-PE" sz="1400" dirty="0"/>
        </a:p>
      </dgm:t>
    </dgm:pt>
    <dgm:pt modelId="{A2121423-382B-4850-B13A-D6185C04AD32}" type="parTrans" cxnId="{88D63F0A-D061-4924-A680-47AA467F126F}">
      <dgm:prSet/>
      <dgm:spPr/>
      <dgm:t>
        <a:bodyPr/>
        <a:lstStyle/>
        <a:p>
          <a:endParaRPr lang="es-PE" sz="1400"/>
        </a:p>
      </dgm:t>
    </dgm:pt>
    <dgm:pt modelId="{210D6D87-919E-4564-BF76-8548265C6ED3}" type="sibTrans" cxnId="{88D63F0A-D061-4924-A680-47AA467F126F}">
      <dgm:prSet/>
      <dgm:spPr/>
      <dgm:t>
        <a:bodyPr/>
        <a:lstStyle/>
        <a:p>
          <a:endParaRPr lang="es-PE" sz="1400"/>
        </a:p>
      </dgm:t>
    </dgm:pt>
    <dgm:pt modelId="{A4D6996B-26F6-44EA-A643-E345CD2AD7FD}">
      <dgm:prSet phldrT="[Texto]" custT="1"/>
      <dgm:spPr/>
      <dgm:t>
        <a:bodyPr/>
        <a:lstStyle/>
        <a:p>
          <a:r>
            <a:rPr lang="es-PE" sz="1400" dirty="0" smtClean="0"/>
            <a:t>Declaraciones explícitas en documentos de estrategia sobre promoción y publicidad de alimentos dirigida a niños (26 gobiernos) / de autorregulación (11 gobiernos)</a:t>
          </a:r>
          <a:endParaRPr lang="es-PE" sz="1400" dirty="0"/>
        </a:p>
      </dgm:t>
    </dgm:pt>
    <dgm:pt modelId="{64A845B6-0518-4C6A-AE9B-709757273AC7}" type="parTrans" cxnId="{F60B78C4-2984-4678-9EB6-70A1A9B9DF94}">
      <dgm:prSet/>
      <dgm:spPr/>
      <dgm:t>
        <a:bodyPr/>
        <a:lstStyle/>
        <a:p>
          <a:endParaRPr lang="es-PE" sz="1400"/>
        </a:p>
      </dgm:t>
    </dgm:pt>
    <dgm:pt modelId="{01DDC89E-5674-4E90-99D8-1A2321301925}" type="sibTrans" cxnId="{F60B78C4-2984-4678-9EB6-70A1A9B9DF94}">
      <dgm:prSet/>
      <dgm:spPr/>
      <dgm:t>
        <a:bodyPr/>
        <a:lstStyle/>
        <a:p>
          <a:endParaRPr lang="es-PE" sz="1400"/>
        </a:p>
      </dgm:t>
    </dgm:pt>
    <dgm:pt modelId="{DE665701-1C31-4AA2-B255-AA7318E7246E}">
      <dgm:prSet phldrT="[Texto]" custT="1"/>
      <dgm:spPr/>
      <dgm:t>
        <a:bodyPr/>
        <a:lstStyle/>
        <a:p>
          <a:r>
            <a:rPr lang="es-PE" sz="1400" dirty="0" smtClean="0"/>
            <a:t>Políticas + recientes elaboradas por sector privado son “compromisos” voluntarios relacionados con promoción y publicidad de alimentos dirigida a niños (abril de 2011: 19)</a:t>
          </a:r>
          <a:endParaRPr lang="es-PE" sz="1400" dirty="0"/>
        </a:p>
      </dgm:t>
    </dgm:pt>
    <dgm:pt modelId="{7AF3CC6B-7E01-4218-AC99-A3079D5F4111}" type="parTrans" cxnId="{95EABBAA-BAF5-446D-8F7A-A432015E9524}">
      <dgm:prSet/>
      <dgm:spPr/>
      <dgm:t>
        <a:bodyPr/>
        <a:lstStyle/>
        <a:p>
          <a:endParaRPr lang="es-PE" sz="1400"/>
        </a:p>
      </dgm:t>
    </dgm:pt>
    <dgm:pt modelId="{F57364F2-2DB8-4A8C-81F8-6D39952B0F19}" type="sibTrans" cxnId="{95EABBAA-BAF5-446D-8F7A-A432015E9524}">
      <dgm:prSet/>
      <dgm:spPr/>
      <dgm:t>
        <a:bodyPr/>
        <a:lstStyle/>
        <a:p>
          <a:endParaRPr lang="es-PE" sz="1400"/>
        </a:p>
      </dgm:t>
    </dgm:pt>
    <dgm:pt modelId="{CA5AF3BD-01A1-431A-8C3B-1ED2530C8123}">
      <dgm:prSet phldrT="[Texto]" custT="1"/>
      <dgm:spPr/>
      <dgm:t>
        <a:bodyPr/>
        <a:lstStyle/>
        <a:p>
          <a:r>
            <a:rPr lang="es-PE" sz="1400" dirty="0" smtClean="0"/>
            <a:t>Publicidad ha formulado directrices de autorregulación, independientes del gobierno, para la promoción y publicidad de alimentos dirigida a niños</a:t>
          </a:r>
          <a:endParaRPr lang="es-PE" sz="1400" dirty="0"/>
        </a:p>
      </dgm:t>
    </dgm:pt>
    <dgm:pt modelId="{432FBC80-8CB2-4971-A37E-5E85628E74F7}" type="parTrans" cxnId="{33D7FA1E-DDB5-4E73-ACAC-F6048F832EE4}">
      <dgm:prSet/>
      <dgm:spPr/>
      <dgm:t>
        <a:bodyPr/>
        <a:lstStyle/>
        <a:p>
          <a:endParaRPr lang="es-PE" sz="1400"/>
        </a:p>
      </dgm:t>
    </dgm:pt>
    <dgm:pt modelId="{5606EB02-DBBF-45F7-AA01-5258B01814E0}" type="sibTrans" cxnId="{33D7FA1E-DDB5-4E73-ACAC-F6048F832EE4}">
      <dgm:prSet/>
      <dgm:spPr/>
      <dgm:t>
        <a:bodyPr/>
        <a:lstStyle/>
        <a:p>
          <a:endParaRPr lang="es-PE" sz="1400"/>
        </a:p>
      </dgm:t>
    </dgm:pt>
    <dgm:pt modelId="{EFADB9A8-BD00-4F6A-8C7D-EEC324124BBA}" type="pres">
      <dgm:prSet presAssocID="{102320C0-492E-4560-94B3-9A9CA8A647C9}" presName="hierChild1" presStyleCnt="0">
        <dgm:presLayoutVars>
          <dgm:orgChart val="1"/>
          <dgm:chPref val="1"/>
          <dgm:dir/>
          <dgm:animOne val="branch"/>
          <dgm:animLvl val="lvl"/>
          <dgm:resizeHandles/>
        </dgm:presLayoutVars>
      </dgm:prSet>
      <dgm:spPr/>
      <dgm:t>
        <a:bodyPr/>
        <a:lstStyle/>
        <a:p>
          <a:endParaRPr lang="es-PE"/>
        </a:p>
      </dgm:t>
    </dgm:pt>
    <dgm:pt modelId="{338B2DD9-6B6D-45BA-9775-61DFFD2488B1}" type="pres">
      <dgm:prSet presAssocID="{C68BCE3B-368A-4AD5-931E-BB13F70C2191}" presName="hierRoot1" presStyleCnt="0">
        <dgm:presLayoutVars>
          <dgm:hierBranch val="init"/>
        </dgm:presLayoutVars>
      </dgm:prSet>
      <dgm:spPr/>
    </dgm:pt>
    <dgm:pt modelId="{ACBEAB24-885F-42EB-8AF9-3D5880889362}" type="pres">
      <dgm:prSet presAssocID="{C68BCE3B-368A-4AD5-931E-BB13F70C2191}" presName="rootComposite1" presStyleCnt="0"/>
      <dgm:spPr/>
    </dgm:pt>
    <dgm:pt modelId="{4CB0A146-4F3F-4C7C-BE4D-FD99D8FC3B68}" type="pres">
      <dgm:prSet presAssocID="{C68BCE3B-368A-4AD5-931E-BB13F70C2191}" presName="rootText1" presStyleLbl="node0" presStyleIdx="0" presStyleCnt="1" custScaleX="185514" custLinFactNeighborY="-28211">
        <dgm:presLayoutVars>
          <dgm:chPref val="3"/>
        </dgm:presLayoutVars>
      </dgm:prSet>
      <dgm:spPr/>
      <dgm:t>
        <a:bodyPr/>
        <a:lstStyle/>
        <a:p>
          <a:endParaRPr lang="es-PE"/>
        </a:p>
      </dgm:t>
    </dgm:pt>
    <dgm:pt modelId="{D3FE78D5-E6CE-4C09-A1BE-DFD3494C250B}" type="pres">
      <dgm:prSet presAssocID="{C68BCE3B-368A-4AD5-931E-BB13F70C2191}" presName="rootConnector1" presStyleLbl="node1" presStyleIdx="0" presStyleCnt="0"/>
      <dgm:spPr/>
      <dgm:t>
        <a:bodyPr/>
        <a:lstStyle/>
        <a:p>
          <a:endParaRPr lang="es-PE"/>
        </a:p>
      </dgm:t>
    </dgm:pt>
    <dgm:pt modelId="{722EB841-E2C5-4AF4-B923-F891433FC600}" type="pres">
      <dgm:prSet presAssocID="{C68BCE3B-368A-4AD5-931E-BB13F70C2191}" presName="hierChild2" presStyleCnt="0"/>
      <dgm:spPr/>
    </dgm:pt>
    <dgm:pt modelId="{9BB6703E-F515-4768-A3D3-A96762206CAF}" type="pres">
      <dgm:prSet presAssocID="{19FD209E-7502-4E06-AB00-5C04D90D51E2}" presName="Name37" presStyleLbl="parChTrans1D2" presStyleIdx="0" presStyleCnt="4"/>
      <dgm:spPr/>
      <dgm:t>
        <a:bodyPr/>
        <a:lstStyle/>
        <a:p>
          <a:endParaRPr lang="es-PE"/>
        </a:p>
      </dgm:t>
    </dgm:pt>
    <dgm:pt modelId="{23E62725-7F41-4F8F-BA70-F5E64247966F}" type="pres">
      <dgm:prSet presAssocID="{A446A6D4-16D9-4AA4-8B89-A638DBA46BBF}" presName="hierRoot2" presStyleCnt="0">
        <dgm:presLayoutVars>
          <dgm:hierBranch val="init"/>
        </dgm:presLayoutVars>
      </dgm:prSet>
      <dgm:spPr/>
    </dgm:pt>
    <dgm:pt modelId="{550A2765-4B87-41F3-B36B-B4A8056823C7}" type="pres">
      <dgm:prSet presAssocID="{A446A6D4-16D9-4AA4-8B89-A638DBA46BBF}" presName="rootComposite" presStyleCnt="0"/>
      <dgm:spPr/>
    </dgm:pt>
    <dgm:pt modelId="{A4AB84FA-72DC-4829-BDDB-73E4FF076EB0}" type="pres">
      <dgm:prSet presAssocID="{A446A6D4-16D9-4AA4-8B89-A638DBA46BBF}" presName="rootText" presStyleLbl="node2" presStyleIdx="0" presStyleCnt="3" custScaleY="179287" custLinFactNeighborY="-47489">
        <dgm:presLayoutVars>
          <dgm:chPref val="3"/>
        </dgm:presLayoutVars>
      </dgm:prSet>
      <dgm:spPr/>
      <dgm:t>
        <a:bodyPr/>
        <a:lstStyle/>
        <a:p>
          <a:endParaRPr lang="es-PE"/>
        </a:p>
      </dgm:t>
    </dgm:pt>
    <dgm:pt modelId="{42AEEE7C-251C-4E55-9B6A-C8A7D9C229D4}" type="pres">
      <dgm:prSet presAssocID="{A446A6D4-16D9-4AA4-8B89-A638DBA46BBF}" presName="rootConnector" presStyleLbl="node2" presStyleIdx="0" presStyleCnt="3"/>
      <dgm:spPr/>
      <dgm:t>
        <a:bodyPr/>
        <a:lstStyle/>
        <a:p>
          <a:endParaRPr lang="es-PE"/>
        </a:p>
      </dgm:t>
    </dgm:pt>
    <dgm:pt modelId="{280A7389-551E-4A80-A107-3B343A82D51E}" type="pres">
      <dgm:prSet presAssocID="{A446A6D4-16D9-4AA4-8B89-A638DBA46BBF}" presName="hierChild4" presStyleCnt="0"/>
      <dgm:spPr/>
    </dgm:pt>
    <dgm:pt modelId="{9D6C0996-9868-48D3-B38F-4CF698489CF8}" type="pres">
      <dgm:prSet presAssocID="{64A845B6-0518-4C6A-AE9B-709757273AC7}" presName="Name37" presStyleLbl="parChTrans1D3" presStyleIdx="0" presStyleCnt="3"/>
      <dgm:spPr/>
      <dgm:t>
        <a:bodyPr/>
        <a:lstStyle/>
        <a:p>
          <a:endParaRPr lang="es-PE"/>
        </a:p>
      </dgm:t>
    </dgm:pt>
    <dgm:pt modelId="{DB1CFF7B-D4B8-428B-80B2-26B1F3E5A5CA}" type="pres">
      <dgm:prSet presAssocID="{A4D6996B-26F6-44EA-A643-E345CD2AD7FD}" presName="hierRoot2" presStyleCnt="0">
        <dgm:presLayoutVars>
          <dgm:hierBranch val="init"/>
        </dgm:presLayoutVars>
      </dgm:prSet>
      <dgm:spPr/>
    </dgm:pt>
    <dgm:pt modelId="{6907B07C-03A1-4A90-B3A6-21412B91E7D7}" type="pres">
      <dgm:prSet presAssocID="{A4D6996B-26F6-44EA-A643-E345CD2AD7FD}" presName="rootComposite" presStyleCnt="0"/>
      <dgm:spPr/>
    </dgm:pt>
    <dgm:pt modelId="{A307B5D1-DA19-4F42-AC9F-8AC0E141CD40}" type="pres">
      <dgm:prSet presAssocID="{A4D6996B-26F6-44EA-A643-E345CD2AD7FD}" presName="rootText" presStyleLbl="node3" presStyleIdx="0" presStyleCnt="3" custScaleY="312465" custLinFactNeighborX="-4266" custLinFactNeighborY="-58256">
        <dgm:presLayoutVars>
          <dgm:chPref val="3"/>
        </dgm:presLayoutVars>
      </dgm:prSet>
      <dgm:spPr/>
      <dgm:t>
        <a:bodyPr/>
        <a:lstStyle/>
        <a:p>
          <a:endParaRPr lang="es-PE"/>
        </a:p>
      </dgm:t>
    </dgm:pt>
    <dgm:pt modelId="{9C9DFC5B-30A2-4F04-BF4A-FB46304CB907}" type="pres">
      <dgm:prSet presAssocID="{A4D6996B-26F6-44EA-A643-E345CD2AD7FD}" presName="rootConnector" presStyleLbl="node3" presStyleIdx="0" presStyleCnt="3"/>
      <dgm:spPr/>
      <dgm:t>
        <a:bodyPr/>
        <a:lstStyle/>
        <a:p>
          <a:endParaRPr lang="es-PE"/>
        </a:p>
      </dgm:t>
    </dgm:pt>
    <dgm:pt modelId="{B0EDF74E-D71B-42BF-B6EC-7BF896FE0505}" type="pres">
      <dgm:prSet presAssocID="{A4D6996B-26F6-44EA-A643-E345CD2AD7FD}" presName="hierChild4" presStyleCnt="0"/>
      <dgm:spPr/>
    </dgm:pt>
    <dgm:pt modelId="{E689D9F2-92CB-4AC5-A1A9-8F740DDF6A89}" type="pres">
      <dgm:prSet presAssocID="{A4D6996B-26F6-44EA-A643-E345CD2AD7FD}" presName="hierChild5" presStyleCnt="0"/>
      <dgm:spPr/>
    </dgm:pt>
    <dgm:pt modelId="{95E2256F-9607-49C5-BA4A-2B337FE78FD2}" type="pres">
      <dgm:prSet presAssocID="{A446A6D4-16D9-4AA4-8B89-A638DBA46BBF}" presName="hierChild5" presStyleCnt="0"/>
      <dgm:spPr/>
    </dgm:pt>
    <dgm:pt modelId="{08D85169-3A5D-4203-BD07-EA14D2492D81}" type="pres">
      <dgm:prSet presAssocID="{2F0BE836-177E-4349-B674-909F68CD9B08}" presName="Name37" presStyleLbl="parChTrans1D2" presStyleIdx="1" presStyleCnt="4"/>
      <dgm:spPr/>
      <dgm:t>
        <a:bodyPr/>
        <a:lstStyle/>
        <a:p>
          <a:endParaRPr lang="es-PE"/>
        </a:p>
      </dgm:t>
    </dgm:pt>
    <dgm:pt modelId="{96ACFDF2-790C-4AC4-914A-D30F415CB145}" type="pres">
      <dgm:prSet presAssocID="{C1A00D38-D995-475F-9889-0F721F9010AF}" presName="hierRoot2" presStyleCnt="0">
        <dgm:presLayoutVars>
          <dgm:hierBranch val="init"/>
        </dgm:presLayoutVars>
      </dgm:prSet>
      <dgm:spPr/>
    </dgm:pt>
    <dgm:pt modelId="{851328CB-2305-4CF7-A46F-F28674B64B7E}" type="pres">
      <dgm:prSet presAssocID="{C1A00D38-D995-475F-9889-0F721F9010AF}" presName="rootComposite" presStyleCnt="0"/>
      <dgm:spPr/>
    </dgm:pt>
    <dgm:pt modelId="{CAC1FA06-2268-499B-A45C-5DA96128EE0E}" type="pres">
      <dgm:prSet presAssocID="{C1A00D38-D995-475F-9889-0F721F9010AF}" presName="rootText" presStyleLbl="node2" presStyleIdx="1" presStyleCnt="3" custScaleY="118754" custLinFactNeighborY="-47489">
        <dgm:presLayoutVars>
          <dgm:chPref val="3"/>
        </dgm:presLayoutVars>
      </dgm:prSet>
      <dgm:spPr/>
      <dgm:t>
        <a:bodyPr/>
        <a:lstStyle/>
        <a:p>
          <a:endParaRPr lang="es-PE"/>
        </a:p>
      </dgm:t>
    </dgm:pt>
    <dgm:pt modelId="{8BCDF53F-1A8E-45A9-A3BF-1E56734E87A7}" type="pres">
      <dgm:prSet presAssocID="{C1A00D38-D995-475F-9889-0F721F9010AF}" presName="rootConnector" presStyleLbl="node2" presStyleIdx="1" presStyleCnt="3"/>
      <dgm:spPr/>
      <dgm:t>
        <a:bodyPr/>
        <a:lstStyle/>
        <a:p>
          <a:endParaRPr lang="es-PE"/>
        </a:p>
      </dgm:t>
    </dgm:pt>
    <dgm:pt modelId="{F356DE6B-F586-49BB-9AC0-109506C43263}" type="pres">
      <dgm:prSet presAssocID="{C1A00D38-D995-475F-9889-0F721F9010AF}" presName="hierChild4" presStyleCnt="0"/>
      <dgm:spPr/>
    </dgm:pt>
    <dgm:pt modelId="{A5DA252D-2D1D-4696-AD14-1A1DD7798C4D}" type="pres">
      <dgm:prSet presAssocID="{7AF3CC6B-7E01-4218-AC99-A3079D5F4111}" presName="Name37" presStyleLbl="parChTrans1D3" presStyleIdx="1" presStyleCnt="3"/>
      <dgm:spPr/>
      <dgm:t>
        <a:bodyPr/>
        <a:lstStyle/>
        <a:p>
          <a:endParaRPr lang="es-PE"/>
        </a:p>
      </dgm:t>
    </dgm:pt>
    <dgm:pt modelId="{853DFBFF-FF7A-4989-A133-46F325CFEE22}" type="pres">
      <dgm:prSet presAssocID="{DE665701-1C31-4AA2-B255-AA7318E7246E}" presName="hierRoot2" presStyleCnt="0">
        <dgm:presLayoutVars>
          <dgm:hierBranch val="init"/>
        </dgm:presLayoutVars>
      </dgm:prSet>
      <dgm:spPr/>
    </dgm:pt>
    <dgm:pt modelId="{D2E23EAE-9F2B-4251-B843-545617E23E4C}" type="pres">
      <dgm:prSet presAssocID="{DE665701-1C31-4AA2-B255-AA7318E7246E}" presName="rootComposite" presStyleCnt="0"/>
      <dgm:spPr/>
    </dgm:pt>
    <dgm:pt modelId="{A7ECD4EB-0234-4819-9D80-31C00EC7302A}" type="pres">
      <dgm:prSet presAssocID="{DE665701-1C31-4AA2-B255-AA7318E7246E}" presName="rootText" presStyleLbl="node3" presStyleIdx="1" presStyleCnt="3" custScaleY="349104" custLinFactNeighborX="-6642" custLinFactNeighborY="1574">
        <dgm:presLayoutVars>
          <dgm:chPref val="3"/>
        </dgm:presLayoutVars>
      </dgm:prSet>
      <dgm:spPr/>
      <dgm:t>
        <a:bodyPr/>
        <a:lstStyle/>
        <a:p>
          <a:endParaRPr lang="es-PE"/>
        </a:p>
      </dgm:t>
    </dgm:pt>
    <dgm:pt modelId="{DB7264AA-F2DA-4DA3-ADF2-EB0130F76E01}" type="pres">
      <dgm:prSet presAssocID="{DE665701-1C31-4AA2-B255-AA7318E7246E}" presName="rootConnector" presStyleLbl="node3" presStyleIdx="1" presStyleCnt="3"/>
      <dgm:spPr/>
      <dgm:t>
        <a:bodyPr/>
        <a:lstStyle/>
        <a:p>
          <a:endParaRPr lang="es-PE"/>
        </a:p>
      </dgm:t>
    </dgm:pt>
    <dgm:pt modelId="{708315B0-A88C-46C6-8628-0B41EAE5DAD1}" type="pres">
      <dgm:prSet presAssocID="{DE665701-1C31-4AA2-B255-AA7318E7246E}" presName="hierChild4" presStyleCnt="0"/>
      <dgm:spPr/>
    </dgm:pt>
    <dgm:pt modelId="{7F7821FB-82EC-4358-BF9D-630E712051B7}" type="pres">
      <dgm:prSet presAssocID="{DE665701-1C31-4AA2-B255-AA7318E7246E}" presName="hierChild5" presStyleCnt="0"/>
      <dgm:spPr/>
    </dgm:pt>
    <dgm:pt modelId="{DF765E06-BE8F-4228-A085-3FE499BF030F}" type="pres">
      <dgm:prSet presAssocID="{C1A00D38-D995-475F-9889-0F721F9010AF}" presName="hierChild5" presStyleCnt="0"/>
      <dgm:spPr/>
    </dgm:pt>
    <dgm:pt modelId="{75E9B0A0-27ED-42BB-8DE0-029ADDE04EF3}" type="pres">
      <dgm:prSet presAssocID="{A2121423-382B-4850-B13A-D6185C04AD32}" presName="Name37" presStyleLbl="parChTrans1D2" presStyleIdx="2" presStyleCnt="4"/>
      <dgm:spPr/>
      <dgm:t>
        <a:bodyPr/>
        <a:lstStyle/>
        <a:p>
          <a:endParaRPr lang="es-PE"/>
        </a:p>
      </dgm:t>
    </dgm:pt>
    <dgm:pt modelId="{D843C863-A682-47D4-B071-FF1CA07BB905}" type="pres">
      <dgm:prSet presAssocID="{9A97CD44-9FB3-45BA-8078-53B694D4955D}" presName="hierRoot2" presStyleCnt="0">
        <dgm:presLayoutVars>
          <dgm:hierBranch val="init"/>
        </dgm:presLayoutVars>
      </dgm:prSet>
      <dgm:spPr/>
    </dgm:pt>
    <dgm:pt modelId="{841F0187-CBDC-4A4F-8118-631F8B96844A}" type="pres">
      <dgm:prSet presAssocID="{9A97CD44-9FB3-45BA-8078-53B694D4955D}" presName="rootComposite" presStyleCnt="0"/>
      <dgm:spPr/>
    </dgm:pt>
    <dgm:pt modelId="{08A3AA17-C1F9-4548-96F2-2C39EE353247}" type="pres">
      <dgm:prSet presAssocID="{9A97CD44-9FB3-45BA-8078-53B694D4955D}" presName="rootText" presStyleLbl="node2" presStyleIdx="2" presStyleCnt="3" custScaleY="154731" custLinFactNeighborY="-47489">
        <dgm:presLayoutVars>
          <dgm:chPref val="3"/>
        </dgm:presLayoutVars>
      </dgm:prSet>
      <dgm:spPr/>
      <dgm:t>
        <a:bodyPr/>
        <a:lstStyle/>
        <a:p>
          <a:endParaRPr lang="es-PE"/>
        </a:p>
      </dgm:t>
    </dgm:pt>
    <dgm:pt modelId="{821C9FEE-4696-4AA5-B62F-2B1DB90FE790}" type="pres">
      <dgm:prSet presAssocID="{9A97CD44-9FB3-45BA-8078-53B694D4955D}" presName="rootConnector" presStyleLbl="node2" presStyleIdx="2" presStyleCnt="3"/>
      <dgm:spPr/>
      <dgm:t>
        <a:bodyPr/>
        <a:lstStyle/>
        <a:p>
          <a:endParaRPr lang="es-PE"/>
        </a:p>
      </dgm:t>
    </dgm:pt>
    <dgm:pt modelId="{97211490-170B-486E-8B30-2AB0A4578FF1}" type="pres">
      <dgm:prSet presAssocID="{9A97CD44-9FB3-45BA-8078-53B694D4955D}" presName="hierChild4" presStyleCnt="0"/>
      <dgm:spPr/>
    </dgm:pt>
    <dgm:pt modelId="{62C28101-7EC0-4D01-AE52-EB53B91C7C98}" type="pres">
      <dgm:prSet presAssocID="{432FBC80-8CB2-4971-A37E-5E85628E74F7}" presName="Name37" presStyleLbl="parChTrans1D3" presStyleIdx="2" presStyleCnt="3"/>
      <dgm:spPr/>
      <dgm:t>
        <a:bodyPr/>
        <a:lstStyle/>
        <a:p>
          <a:endParaRPr lang="es-PE"/>
        </a:p>
      </dgm:t>
    </dgm:pt>
    <dgm:pt modelId="{1D9BAC34-E188-462C-AF63-5E0FFACAED6F}" type="pres">
      <dgm:prSet presAssocID="{CA5AF3BD-01A1-431A-8C3B-1ED2530C8123}" presName="hierRoot2" presStyleCnt="0">
        <dgm:presLayoutVars>
          <dgm:hierBranch val="init"/>
        </dgm:presLayoutVars>
      </dgm:prSet>
      <dgm:spPr/>
    </dgm:pt>
    <dgm:pt modelId="{F9D25DE4-5812-4F34-85A8-F1BA0E70E2D7}" type="pres">
      <dgm:prSet presAssocID="{CA5AF3BD-01A1-431A-8C3B-1ED2530C8123}" presName="rootComposite" presStyleCnt="0"/>
      <dgm:spPr/>
    </dgm:pt>
    <dgm:pt modelId="{C1F1FC23-A6FA-4D95-8E8F-094F8530D988}" type="pres">
      <dgm:prSet presAssocID="{CA5AF3BD-01A1-431A-8C3B-1ED2530C8123}" presName="rootText" presStyleLbl="node3" presStyleIdx="2" presStyleCnt="3" custScaleY="300370" custLinFactNeighborX="-1793" custLinFactNeighborY="-34069">
        <dgm:presLayoutVars>
          <dgm:chPref val="3"/>
        </dgm:presLayoutVars>
      </dgm:prSet>
      <dgm:spPr/>
      <dgm:t>
        <a:bodyPr/>
        <a:lstStyle/>
        <a:p>
          <a:endParaRPr lang="es-PE"/>
        </a:p>
      </dgm:t>
    </dgm:pt>
    <dgm:pt modelId="{16B09C7D-AB17-4FD7-855E-60FF69BBFFD0}" type="pres">
      <dgm:prSet presAssocID="{CA5AF3BD-01A1-431A-8C3B-1ED2530C8123}" presName="rootConnector" presStyleLbl="node3" presStyleIdx="2" presStyleCnt="3"/>
      <dgm:spPr/>
      <dgm:t>
        <a:bodyPr/>
        <a:lstStyle/>
        <a:p>
          <a:endParaRPr lang="es-PE"/>
        </a:p>
      </dgm:t>
    </dgm:pt>
    <dgm:pt modelId="{73B685EA-99F0-49CA-AADF-CAE4A4FCAEF0}" type="pres">
      <dgm:prSet presAssocID="{CA5AF3BD-01A1-431A-8C3B-1ED2530C8123}" presName="hierChild4" presStyleCnt="0"/>
      <dgm:spPr/>
    </dgm:pt>
    <dgm:pt modelId="{F88D391A-F6EF-4A7A-8F82-0F407C834AD1}" type="pres">
      <dgm:prSet presAssocID="{CA5AF3BD-01A1-431A-8C3B-1ED2530C8123}" presName="hierChild5" presStyleCnt="0"/>
      <dgm:spPr/>
    </dgm:pt>
    <dgm:pt modelId="{74E6618C-ED73-49D7-A92B-C616277DF4BE}" type="pres">
      <dgm:prSet presAssocID="{9A97CD44-9FB3-45BA-8078-53B694D4955D}" presName="hierChild5" presStyleCnt="0"/>
      <dgm:spPr/>
    </dgm:pt>
    <dgm:pt modelId="{7AFE55C8-A08D-4729-B7CC-F5D6F7AFA08F}" type="pres">
      <dgm:prSet presAssocID="{C68BCE3B-368A-4AD5-931E-BB13F70C2191}" presName="hierChild3" presStyleCnt="0"/>
      <dgm:spPr/>
    </dgm:pt>
    <dgm:pt modelId="{B891B9A5-21B7-4371-92C8-7A9A35723DBD}" type="pres">
      <dgm:prSet presAssocID="{2FC7311D-63E5-4D9E-ACEA-67A0A995936E}" presName="Name111" presStyleLbl="parChTrans1D2" presStyleIdx="3" presStyleCnt="4"/>
      <dgm:spPr/>
      <dgm:t>
        <a:bodyPr/>
        <a:lstStyle/>
        <a:p>
          <a:endParaRPr lang="es-PE"/>
        </a:p>
      </dgm:t>
    </dgm:pt>
    <dgm:pt modelId="{0D5F3EFE-D6E0-4AE4-86AE-B359CF89EC9F}" type="pres">
      <dgm:prSet presAssocID="{8AE1A6A3-534A-40D5-8A6B-03A85425180F}" presName="hierRoot3" presStyleCnt="0">
        <dgm:presLayoutVars>
          <dgm:hierBranch val="init"/>
        </dgm:presLayoutVars>
      </dgm:prSet>
      <dgm:spPr/>
    </dgm:pt>
    <dgm:pt modelId="{D841160F-B9F7-437A-819B-E0D7079F21F8}" type="pres">
      <dgm:prSet presAssocID="{8AE1A6A3-534A-40D5-8A6B-03A85425180F}" presName="rootComposite3" presStyleCnt="0"/>
      <dgm:spPr/>
    </dgm:pt>
    <dgm:pt modelId="{6EF56ED5-3CFB-4E8C-B936-1E263FC1F76B}" type="pres">
      <dgm:prSet presAssocID="{8AE1A6A3-534A-40D5-8A6B-03A85425180F}" presName="rootText3" presStyleLbl="asst1" presStyleIdx="0" presStyleCnt="1" custScaleX="206003" custScaleY="83488" custLinFactNeighborX="1117" custLinFactNeighborY="-46136">
        <dgm:presLayoutVars>
          <dgm:chPref val="3"/>
        </dgm:presLayoutVars>
      </dgm:prSet>
      <dgm:spPr/>
      <dgm:t>
        <a:bodyPr/>
        <a:lstStyle/>
        <a:p>
          <a:endParaRPr lang="es-PE"/>
        </a:p>
      </dgm:t>
    </dgm:pt>
    <dgm:pt modelId="{654DC37E-1FE9-4A57-A52B-FC92837D6687}" type="pres">
      <dgm:prSet presAssocID="{8AE1A6A3-534A-40D5-8A6B-03A85425180F}" presName="rootConnector3" presStyleLbl="asst1" presStyleIdx="0" presStyleCnt="1"/>
      <dgm:spPr/>
      <dgm:t>
        <a:bodyPr/>
        <a:lstStyle/>
        <a:p>
          <a:endParaRPr lang="es-PE"/>
        </a:p>
      </dgm:t>
    </dgm:pt>
    <dgm:pt modelId="{CD7CA7FD-0291-48C2-A08E-0F7DA9C17FF4}" type="pres">
      <dgm:prSet presAssocID="{8AE1A6A3-534A-40D5-8A6B-03A85425180F}" presName="hierChild6" presStyleCnt="0"/>
      <dgm:spPr/>
    </dgm:pt>
    <dgm:pt modelId="{8212050F-80E0-4E5C-992C-8E0C0B1EE4EB}" type="pres">
      <dgm:prSet presAssocID="{8AE1A6A3-534A-40D5-8A6B-03A85425180F}" presName="hierChild7" presStyleCnt="0"/>
      <dgm:spPr/>
    </dgm:pt>
  </dgm:ptLst>
  <dgm:cxnLst>
    <dgm:cxn modelId="{430ED512-807B-4128-A988-423A219EE873}" type="presOf" srcId="{C1A00D38-D995-475F-9889-0F721F9010AF}" destId="{CAC1FA06-2268-499B-A45C-5DA96128EE0E}" srcOrd="0" destOrd="0" presId="urn:microsoft.com/office/officeart/2005/8/layout/orgChart1"/>
    <dgm:cxn modelId="{9CE5B39E-7E7A-42F6-80C7-389B70BE8323}" type="presOf" srcId="{CA5AF3BD-01A1-431A-8C3B-1ED2530C8123}" destId="{16B09C7D-AB17-4FD7-855E-60FF69BBFFD0}" srcOrd="1" destOrd="0" presId="urn:microsoft.com/office/officeart/2005/8/layout/orgChart1"/>
    <dgm:cxn modelId="{CA7F85ED-DBAF-4A8A-ACE3-E38E56B8852C}" type="presOf" srcId="{2F0BE836-177E-4349-B674-909F68CD9B08}" destId="{08D85169-3A5D-4203-BD07-EA14D2492D81}" srcOrd="0" destOrd="0" presId="urn:microsoft.com/office/officeart/2005/8/layout/orgChart1"/>
    <dgm:cxn modelId="{1AA32E1A-D0E9-456B-ADFF-5A2BDDE2EC7F}" type="presOf" srcId="{A2121423-382B-4850-B13A-D6185C04AD32}" destId="{75E9B0A0-27ED-42BB-8DE0-029ADDE04EF3}" srcOrd="0" destOrd="0" presId="urn:microsoft.com/office/officeart/2005/8/layout/orgChart1"/>
    <dgm:cxn modelId="{704D1B7B-57DD-4DA1-9518-CD532E9086E2}" type="presOf" srcId="{9A97CD44-9FB3-45BA-8078-53B694D4955D}" destId="{08A3AA17-C1F9-4548-96F2-2C39EE353247}" srcOrd="0" destOrd="0" presId="urn:microsoft.com/office/officeart/2005/8/layout/orgChart1"/>
    <dgm:cxn modelId="{B35A1702-EC61-4B91-906A-C9FFB6320012}" type="presOf" srcId="{A446A6D4-16D9-4AA4-8B89-A638DBA46BBF}" destId="{A4AB84FA-72DC-4829-BDDB-73E4FF076EB0}" srcOrd="0" destOrd="0" presId="urn:microsoft.com/office/officeart/2005/8/layout/orgChart1"/>
    <dgm:cxn modelId="{5A5AF247-BCAF-4218-8F4F-07EA4B77DAA8}" type="presOf" srcId="{8AE1A6A3-534A-40D5-8A6B-03A85425180F}" destId="{6EF56ED5-3CFB-4E8C-B936-1E263FC1F76B}" srcOrd="0" destOrd="0" presId="urn:microsoft.com/office/officeart/2005/8/layout/orgChart1"/>
    <dgm:cxn modelId="{C4F76DD6-D4C9-4322-8078-D06739274514}" type="presOf" srcId="{A446A6D4-16D9-4AA4-8B89-A638DBA46BBF}" destId="{42AEEE7C-251C-4E55-9B6A-C8A7D9C229D4}" srcOrd="1" destOrd="0" presId="urn:microsoft.com/office/officeart/2005/8/layout/orgChart1"/>
    <dgm:cxn modelId="{F60B78C4-2984-4678-9EB6-70A1A9B9DF94}" srcId="{A446A6D4-16D9-4AA4-8B89-A638DBA46BBF}" destId="{A4D6996B-26F6-44EA-A643-E345CD2AD7FD}" srcOrd="0" destOrd="0" parTransId="{64A845B6-0518-4C6A-AE9B-709757273AC7}" sibTransId="{01DDC89E-5674-4E90-99D8-1A2321301925}"/>
    <dgm:cxn modelId="{1FB877AB-AA99-4778-A405-039936513AF4}" type="presOf" srcId="{A4D6996B-26F6-44EA-A643-E345CD2AD7FD}" destId="{A307B5D1-DA19-4F42-AC9F-8AC0E141CD40}" srcOrd="0" destOrd="0" presId="urn:microsoft.com/office/officeart/2005/8/layout/orgChart1"/>
    <dgm:cxn modelId="{D569574F-9736-4BE5-A9CF-31421A2C089A}" type="presOf" srcId="{C1A00D38-D995-475F-9889-0F721F9010AF}" destId="{8BCDF53F-1A8E-45A9-A3BF-1E56734E87A7}" srcOrd="1" destOrd="0" presId="urn:microsoft.com/office/officeart/2005/8/layout/orgChart1"/>
    <dgm:cxn modelId="{837C0603-5695-4140-892B-7FCA12696A47}" type="presOf" srcId="{64A845B6-0518-4C6A-AE9B-709757273AC7}" destId="{9D6C0996-9868-48D3-B38F-4CF698489CF8}" srcOrd="0" destOrd="0" presId="urn:microsoft.com/office/officeart/2005/8/layout/orgChart1"/>
    <dgm:cxn modelId="{5FDD03C9-E07D-4095-B58F-D63689845E8E}" type="presOf" srcId="{DE665701-1C31-4AA2-B255-AA7318E7246E}" destId="{A7ECD4EB-0234-4819-9D80-31C00EC7302A}" srcOrd="0" destOrd="0" presId="urn:microsoft.com/office/officeart/2005/8/layout/orgChart1"/>
    <dgm:cxn modelId="{BAA190F5-F611-45C1-8CF6-6649A3D7168F}" srcId="{102320C0-492E-4560-94B3-9A9CA8A647C9}" destId="{C68BCE3B-368A-4AD5-931E-BB13F70C2191}" srcOrd="0" destOrd="0" parTransId="{A7BBB5F9-C676-4E68-90FE-3124AE81AEC5}" sibTransId="{11ADB06A-54C2-4A24-B5C2-643D41BE6554}"/>
    <dgm:cxn modelId="{07E4FC67-1F3E-466C-81E8-2BF18DBF3676}" type="presOf" srcId="{2FC7311D-63E5-4D9E-ACEA-67A0A995936E}" destId="{B891B9A5-21B7-4371-92C8-7A9A35723DBD}" srcOrd="0" destOrd="0" presId="urn:microsoft.com/office/officeart/2005/8/layout/orgChart1"/>
    <dgm:cxn modelId="{27671732-6F53-430E-896F-98543E853824}" type="presOf" srcId="{CA5AF3BD-01A1-431A-8C3B-1ED2530C8123}" destId="{C1F1FC23-A6FA-4D95-8E8F-094F8530D988}" srcOrd="0" destOrd="0" presId="urn:microsoft.com/office/officeart/2005/8/layout/orgChart1"/>
    <dgm:cxn modelId="{0B31D5B1-2581-4B00-A927-4004396E3FF4}" type="presOf" srcId="{7AF3CC6B-7E01-4218-AC99-A3079D5F4111}" destId="{A5DA252D-2D1D-4696-AD14-1A1DD7798C4D}" srcOrd="0" destOrd="0" presId="urn:microsoft.com/office/officeart/2005/8/layout/orgChart1"/>
    <dgm:cxn modelId="{F6FBF29D-2D37-4AD8-95B5-BEBD9542E46F}" type="presOf" srcId="{C68BCE3B-368A-4AD5-931E-BB13F70C2191}" destId="{D3FE78D5-E6CE-4C09-A1BE-DFD3494C250B}" srcOrd="1" destOrd="0" presId="urn:microsoft.com/office/officeart/2005/8/layout/orgChart1"/>
    <dgm:cxn modelId="{F56E49BF-66C3-4F39-B939-2A8525EF4E9B}" srcId="{C68BCE3B-368A-4AD5-931E-BB13F70C2191}" destId="{A446A6D4-16D9-4AA4-8B89-A638DBA46BBF}" srcOrd="1" destOrd="0" parTransId="{19FD209E-7502-4E06-AB00-5C04D90D51E2}" sibTransId="{2B2C8812-8C9C-4C02-833C-1FD16328CD77}"/>
    <dgm:cxn modelId="{58CDA14F-DC8D-49D4-B3E3-74BE7C3EE13C}" type="presOf" srcId="{102320C0-492E-4560-94B3-9A9CA8A647C9}" destId="{EFADB9A8-BD00-4F6A-8C7D-EEC324124BBA}" srcOrd="0" destOrd="0" presId="urn:microsoft.com/office/officeart/2005/8/layout/orgChart1"/>
    <dgm:cxn modelId="{88D63F0A-D061-4924-A680-47AA467F126F}" srcId="{C68BCE3B-368A-4AD5-931E-BB13F70C2191}" destId="{9A97CD44-9FB3-45BA-8078-53B694D4955D}" srcOrd="3" destOrd="0" parTransId="{A2121423-382B-4850-B13A-D6185C04AD32}" sibTransId="{210D6D87-919E-4564-BF76-8548265C6ED3}"/>
    <dgm:cxn modelId="{5FC5A5ED-CB11-4FCF-918B-13DDFD170EAB}" type="presOf" srcId="{432FBC80-8CB2-4971-A37E-5E85628E74F7}" destId="{62C28101-7EC0-4D01-AE52-EB53B91C7C98}" srcOrd="0" destOrd="0" presId="urn:microsoft.com/office/officeart/2005/8/layout/orgChart1"/>
    <dgm:cxn modelId="{BFB9C42C-B985-4238-9DF0-BFD22F095CA6}" type="presOf" srcId="{A4D6996B-26F6-44EA-A643-E345CD2AD7FD}" destId="{9C9DFC5B-30A2-4F04-BF4A-FB46304CB907}" srcOrd="1" destOrd="0" presId="urn:microsoft.com/office/officeart/2005/8/layout/orgChart1"/>
    <dgm:cxn modelId="{9804E4C6-8108-40A7-B0F7-CF4318FDED2D}" srcId="{C68BCE3B-368A-4AD5-931E-BB13F70C2191}" destId="{C1A00D38-D995-475F-9889-0F721F9010AF}" srcOrd="2" destOrd="0" parTransId="{2F0BE836-177E-4349-B674-909F68CD9B08}" sibTransId="{6AD6B4F1-941F-49C2-87A0-8A72B9F1A463}"/>
    <dgm:cxn modelId="{B53F3994-F015-4991-AABC-60B503BF45C1}" type="presOf" srcId="{9A97CD44-9FB3-45BA-8078-53B694D4955D}" destId="{821C9FEE-4696-4AA5-B62F-2B1DB90FE790}" srcOrd="1" destOrd="0" presId="urn:microsoft.com/office/officeart/2005/8/layout/orgChart1"/>
    <dgm:cxn modelId="{147F2BD4-28C1-4BCC-9BAB-425CE31DFF6E}" type="presOf" srcId="{C68BCE3B-368A-4AD5-931E-BB13F70C2191}" destId="{4CB0A146-4F3F-4C7C-BE4D-FD99D8FC3B68}" srcOrd="0" destOrd="0" presId="urn:microsoft.com/office/officeart/2005/8/layout/orgChart1"/>
    <dgm:cxn modelId="{5FA7BCC1-048D-46DF-BF3C-252F8BCE92CA}" type="presOf" srcId="{DE665701-1C31-4AA2-B255-AA7318E7246E}" destId="{DB7264AA-F2DA-4DA3-ADF2-EB0130F76E01}" srcOrd="1" destOrd="0" presId="urn:microsoft.com/office/officeart/2005/8/layout/orgChart1"/>
    <dgm:cxn modelId="{B651D934-9182-40F9-993C-88AE69B6E31C}" srcId="{C68BCE3B-368A-4AD5-931E-BB13F70C2191}" destId="{8AE1A6A3-534A-40D5-8A6B-03A85425180F}" srcOrd="0" destOrd="0" parTransId="{2FC7311D-63E5-4D9E-ACEA-67A0A995936E}" sibTransId="{554D052B-6DB1-497D-A1E8-79520F9FDEB5}"/>
    <dgm:cxn modelId="{33D7FA1E-DDB5-4E73-ACAC-F6048F832EE4}" srcId="{9A97CD44-9FB3-45BA-8078-53B694D4955D}" destId="{CA5AF3BD-01A1-431A-8C3B-1ED2530C8123}" srcOrd="0" destOrd="0" parTransId="{432FBC80-8CB2-4971-A37E-5E85628E74F7}" sibTransId="{5606EB02-DBBF-45F7-AA01-5258B01814E0}"/>
    <dgm:cxn modelId="{4E47E81A-2615-4EEE-AACC-1ECA63FC490C}" type="presOf" srcId="{8AE1A6A3-534A-40D5-8A6B-03A85425180F}" destId="{654DC37E-1FE9-4A57-A52B-FC92837D6687}" srcOrd="1" destOrd="0" presId="urn:microsoft.com/office/officeart/2005/8/layout/orgChart1"/>
    <dgm:cxn modelId="{35839858-D1CB-4B59-B9C5-EDF1CE6CA6C4}" type="presOf" srcId="{19FD209E-7502-4E06-AB00-5C04D90D51E2}" destId="{9BB6703E-F515-4768-A3D3-A96762206CAF}" srcOrd="0" destOrd="0" presId="urn:microsoft.com/office/officeart/2005/8/layout/orgChart1"/>
    <dgm:cxn modelId="{95EABBAA-BAF5-446D-8F7A-A432015E9524}" srcId="{C1A00D38-D995-475F-9889-0F721F9010AF}" destId="{DE665701-1C31-4AA2-B255-AA7318E7246E}" srcOrd="0" destOrd="0" parTransId="{7AF3CC6B-7E01-4218-AC99-A3079D5F4111}" sibTransId="{F57364F2-2DB8-4A8C-81F8-6D39952B0F19}"/>
    <dgm:cxn modelId="{F8566AFD-F2B0-4B48-A0C8-04E29E21A251}" type="presParOf" srcId="{EFADB9A8-BD00-4F6A-8C7D-EEC324124BBA}" destId="{338B2DD9-6B6D-45BA-9775-61DFFD2488B1}" srcOrd="0" destOrd="0" presId="urn:microsoft.com/office/officeart/2005/8/layout/orgChart1"/>
    <dgm:cxn modelId="{13C569FE-AA6A-471F-AB9B-EB710A34D649}" type="presParOf" srcId="{338B2DD9-6B6D-45BA-9775-61DFFD2488B1}" destId="{ACBEAB24-885F-42EB-8AF9-3D5880889362}" srcOrd="0" destOrd="0" presId="urn:microsoft.com/office/officeart/2005/8/layout/orgChart1"/>
    <dgm:cxn modelId="{63B1386B-A017-4CD5-8E60-63BF5EB03DBF}" type="presParOf" srcId="{ACBEAB24-885F-42EB-8AF9-3D5880889362}" destId="{4CB0A146-4F3F-4C7C-BE4D-FD99D8FC3B68}" srcOrd="0" destOrd="0" presId="urn:microsoft.com/office/officeart/2005/8/layout/orgChart1"/>
    <dgm:cxn modelId="{1353804F-D0A6-4DA4-8DFE-05610B551C4B}" type="presParOf" srcId="{ACBEAB24-885F-42EB-8AF9-3D5880889362}" destId="{D3FE78D5-E6CE-4C09-A1BE-DFD3494C250B}" srcOrd="1" destOrd="0" presId="urn:microsoft.com/office/officeart/2005/8/layout/orgChart1"/>
    <dgm:cxn modelId="{33B9EA5F-8E0F-4AE5-B3AA-9AAAD63BAAAF}" type="presParOf" srcId="{338B2DD9-6B6D-45BA-9775-61DFFD2488B1}" destId="{722EB841-E2C5-4AF4-B923-F891433FC600}" srcOrd="1" destOrd="0" presId="urn:microsoft.com/office/officeart/2005/8/layout/orgChart1"/>
    <dgm:cxn modelId="{26911AC1-65D9-4D2C-BB94-66203E3BEC74}" type="presParOf" srcId="{722EB841-E2C5-4AF4-B923-F891433FC600}" destId="{9BB6703E-F515-4768-A3D3-A96762206CAF}" srcOrd="0" destOrd="0" presId="urn:microsoft.com/office/officeart/2005/8/layout/orgChart1"/>
    <dgm:cxn modelId="{F27C5017-7859-4B82-835B-6CD4C9CE3B5F}" type="presParOf" srcId="{722EB841-E2C5-4AF4-B923-F891433FC600}" destId="{23E62725-7F41-4F8F-BA70-F5E64247966F}" srcOrd="1" destOrd="0" presId="urn:microsoft.com/office/officeart/2005/8/layout/orgChart1"/>
    <dgm:cxn modelId="{ADF05564-3A5C-4963-891F-E74001BB4675}" type="presParOf" srcId="{23E62725-7F41-4F8F-BA70-F5E64247966F}" destId="{550A2765-4B87-41F3-B36B-B4A8056823C7}" srcOrd="0" destOrd="0" presId="urn:microsoft.com/office/officeart/2005/8/layout/orgChart1"/>
    <dgm:cxn modelId="{0666F5D2-9CE6-4917-B4CB-1B742DAB3584}" type="presParOf" srcId="{550A2765-4B87-41F3-B36B-B4A8056823C7}" destId="{A4AB84FA-72DC-4829-BDDB-73E4FF076EB0}" srcOrd="0" destOrd="0" presId="urn:microsoft.com/office/officeart/2005/8/layout/orgChart1"/>
    <dgm:cxn modelId="{0EF45DB6-6CEC-4657-A342-7101CF03B4E2}" type="presParOf" srcId="{550A2765-4B87-41F3-B36B-B4A8056823C7}" destId="{42AEEE7C-251C-4E55-9B6A-C8A7D9C229D4}" srcOrd="1" destOrd="0" presId="urn:microsoft.com/office/officeart/2005/8/layout/orgChart1"/>
    <dgm:cxn modelId="{099AB156-2EEE-4B97-AEA3-8EBD4E697E2E}" type="presParOf" srcId="{23E62725-7F41-4F8F-BA70-F5E64247966F}" destId="{280A7389-551E-4A80-A107-3B343A82D51E}" srcOrd="1" destOrd="0" presId="urn:microsoft.com/office/officeart/2005/8/layout/orgChart1"/>
    <dgm:cxn modelId="{51F0DE11-5BB1-4104-8623-729BEC17531F}" type="presParOf" srcId="{280A7389-551E-4A80-A107-3B343A82D51E}" destId="{9D6C0996-9868-48D3-B38F-4CF698489CF8}" srcOrd="0" destOrd="0" presId="urn:microsoft.com/office/officeart/2005/8/layout/orgChart1"/>
    <dgm:cxn modelId="{0BAA3C14-95D8-4EC6-9B34-F1CE33E11BF3}" type="presParOf" srcId="{280A7389-551E-4A80-A107-3B343A82D51E}" destId="{DB1CFF7B-D4B8-428B-80B2-26B1F3E5A5CA}" srcOrd="1" destOrd="0" presId="urn:microsoft.com/office/officeart/2005/8/layout/orgChart1"/>
    <dgm:cxn modelId="{5161AA07-173F-4937-909F-0F6549017946}" type="presParOf" srcId="{DB1CFF7B-D4B8-428B-80B2-26B1F3E5A5CA}" destId="{6907B07C-03A1-4A90-B3A6-21412B91E7D7}" srcOrd="0" destOrd="0" presId="urn:microsoft.com/office/officeart/2005/8/layout/orgChart1"/>
    <dgm:cxn modelId="{3B8C48AD-4AE9-4E7E-BDBA-00E84B450831}" type="presParOf" srcId="{6907B07C-03A1-4A90-B3A6-21412B91E7D7}" destId="{A307B5D1-DA19-4F42-AC9F-8AC0E141CD40}" srcOrd="0" destOrd="0" presId="urn:microsoft.com/office/officeart/2005/8/layout/orgChart1"/>
    <dgm:cxn modelId="{50638459-3480-4E7B-A159-88BC5D4B3C37}" type="presParOf" srcId="{6907B07C-03A1-4A90-B3A6-21412B91E7D7}" destId="{9C9DFC5B-30A2-4F04-BF4A-FB46304CB907}" srcOrd="1" destOrd="0" presId="urn:microsoft.com/office/officeart/2005/8/layout/orgChart1"/>
    <dgm:cxn modelId="{104635CF-6BAA-46D0-9F4F-54F309CF97A8}" type="presParOf" srcId="{DB1CFF7B-D4B8-428B-80B2-26B1F3E5A5CA}" destId="{B0EDF74E-D71B-42BF-B6EC-7BF896FE0505}" srcOrd="1" destOrd="0" presId="urn:microsoft.com/office/officeart/2005/8/layout/orgChart1"/>
    <dgm:cxn modelId="{7D2C3512-B9F6-4DF2-9975-E4D326674756}" type="presParOf" srcId="{DB1CFF7B-D4B8-428B-80B2-26B1F3E5A5CA}" destId="{E689D9F2-92CB-4AC5-A1A9-8F740DDF6A89}" srcOrd="2" destOrd="0" presId="urn:microsoft.com/office/officeart/2005/8/layout/orgChart1"/>
    <dgm:cxn modelId="{3508B140-F809-4355-A68B-A0E8FA4BBD0F}" type="presParOf" srcId="{23E62725-7F41-4F8F-BA70-F5E64247966F}" destId="{95E2256F-9607-49C5-BA4A-2B337FE78FD2}" srcOrd="2" destOrd="0" presId="urn:microsoft.com/office/officeart/2005/8/layout/orgChart1"/>
    <dgm:cxn modelId="{C655662A-820D-427C-BD41-B7DC573F7984}" type="presParOf" srcId="{722EB841-E2C5-4AF4-B923-F891433FC600}" destId="{08D85169-3A5D-4203-BD07-EA14D2492D81}" srcOrd="2" destOrd="0" presId="urn:microsoft.com/office/officeart/2005/8/layout/orgChart1"/>
    <dgm:cxn modelId="{877257A4-A1D6-405B-A9B6-220CFB3999E3}" type="presParOf" srcId="{722EB841-E2C5-4AF4-B923-F891433FC600}" destId="{96ACFDF2-790C-4AC4-914A-D30F415CB145}" srcOrd="3" destOrd="0" presId="urn:microsoft.com/office/officeart/2005/8/layout/orgChart1"/>
    <dgm:cxn modelId="{9B5327ED-D09D-4ED7-A740-2614926DF7B2}" type="presParOf" srcId="{96ACFDF2-790C-4AC4-914A-D30F415CB145}" destId="{851328CB-2305-4CF7-A46F-F28674B64B7E}" srcOrd="0" destOrd="0" presId="urn:microsoft.com/office/officeart/2005/8/layout/orgChart1"/>
    <dgm:cxn modelId="{798F2DEC-AE5F-4F93-8DEF-81B47E547DF7}" type="presParOf" srcId="{851328CB-2305-4CF7-A46F-F28674B64B7E}" destId="{CAC1FA06-2268-499B-A45C-5DA96128EE0E}" srcOrd="0" destOrd="0" presId="urn:microsoft.com/office/officeart/2005/8/layout/orgChart1"/>
    <dgm:cxn modelId="{6F3199C0-F35E-4DFA-9A9A-CAA417192DDF}" type="presParOf" srcId="{851328CB-2305-4CF7-A46F-F28674B64B7E}" destId="{8BCDF53F-1A8E-45A9-A3BF-1E56734E87A7}" srcOrd="1" destOrd="0" presId="urn:microsoft.com/office/officeart/2005/8/layout/orgChart1"/>
    <dgm:cxn modelId="{91AA96B8-ED0A-48A7-BB14-2A41B7C04CD0}" type="presParOf" srcId="{96ACFDF2-790C-4AC4-914A-D30F415CB145}" destId="{F356DE6B-F586-49BB-9AC0-109506C43263}" srcOrd="1" destOrd="0" presId="urn:microsoft.com/office/officeart/2005/8/layout/orgChart1"/>
    <dgm:cxn modelId="{5432FFD1-40FE-48D4-9D93-3DF986AD217D}" type="presParOf" srcId="{F356DE6B-F586-49BB-9AC0-109506C43263}" destId="{A5DA252D-2D1D-4696-AD14-1A1DD7798C4D}" srcOrd="0" destOrd="0" presId="urn:microsoft.com/office/officeart/2005/8/layout/orgChart1"/>
    <dgm:cxn modelId="{8B6267A7-A2B3-4E0A-BBBB-E22B220CE8BD}" type="presParOf" srcId="{F356DE6B-F586-49BB-9AC0-109506C43263}" destId="{853DFBFF-FF7A-4989-A133-46F325CFEE22}" srcOrd="1" destOrd="0" presId="urn:microsoft.com/office/officeart/2005/8/layout/orgChart1"/>
    <dgm:cxn modelId="{6D315D42-DCF8-4A80-A7C8-7EB34CF0866C}" type="presParOf" srcId="{853DFBFF-FF7A-4989-A133-46F325CFEE22}" destId="{D2E23EAE-9F2B-4251-B843-545617E23E4C}" srcOrd="0" destOrd="0" presId="urn:microsoft.com/office/officeart/2005/8/layout/orgChart1"/>
    <dgm:cxn modelId="{4D67E534-CDDD-4823-A3FD-F045E6422996}" type="presParOf" srcId="{D2E23EAE-9F2B-4251-B843-545617E23E4C}" destId="{A7ECD4EB-0234-4819-9D80-31C00EC7302A}" srcOrd="0" destOrd="0" presId="urn:microsoft.com/office/officeart/2005/8/layout/orgChart1"/>
    <dgm:cxn modelId="{9DA62FCE-11DC-407C-9637-CE7F562BB350}" type="presParOf" srcId="{D2E23EAE-9F2B-4251-B843-545617E23E4C}" destId="{DB7264AA-F2DA-4DA3-ADF2-EB0130F76E01}" srcOrd="1" destOrd="0" presId="urn:microsoft.com/office/officeart/2005/8/layout/orgChart1"/>
    <dgm:cxn modelId="{45092590-254D-4DD6-AA1D-3AF5B480E652}" type="presParOf" srcId="{853DFBFF-FF7A-4989-A133-46F325CFEE22}" destId="{708315B0-A88C-46C6-8628-0B41EAE5DAD1}" srcOrd="1" destOrd="0" presId="urn:microsoft.com/office/officeart/2005/8/layout/orgChart1"/>
    <dgm:cxn modelId="{597B856D-BCB8-4AAB-960F-28B7F90A0972}" type="presParOf" srcId="{853DFBFF-FF7A-4989-A133-46F325CFEE22}" destId="{7F7821FB-82EC-4358-BF9D-630E712051B7}" srcOrd="2" destOrd="0" presId="urn:microsoft.com/office/officeart/2005/8/layout/orgChart1"/>
    <dgm:cxn modelId="{5F16B7CE-6657-435D-921A-501121662A1E}" type="presParOf" srcId="{96ACFDF2-790C-4AC4-914A-D30F415CB145}" destId="{DF765E06-BE8F-4228-A085-3FE499BF030F}" srcOrd="2" destOrd="0" presId="urn:microsoft.com/office/officeart/2005/8/layout/orgChart1"/>
    <dgm:cxn modelId="{2AE61DD4-326F-4073-B5BD-E0E15EE7289C}" type="presParOf" srcId="{722EB841-E2C5-4AF4-B923-F891433FC600}" destId="{75E9B0A0-27ED-42BB-8DE0-029ADDE04EF3}" srcOrd="4" destOrd="0" presId="urn:microsoft.com/office/officeart/2005/8/layout/orgChart1"/>
    <dgm:cxn modelId="{D15245DE-67E2-4E5D-BF30-9C53314E3A83}" type="presParOf" srcId="{722EB841-E2C5-4AF4-B923-F891433FC600}" destId="{D843C863-A682-47D4-B071-FF1CA07BB905}" srcOrd="5" destOrd="0" presId="urn:microsoft.com/office/officeart/2005/8/layout/orgChart1"/>
    <dgm:cxn modelId="{F422D0E6-B1C2-4BFA-92DC-C38DECE80568}" type="presParOf" srcId="{D843C863-A682-47D4-B071-FF1CA07BB905}" destId="{841F0187-CBDC-4A4F-8118-631F8B96844A}" srcOrd="0" destOrd="0" presId="urn:microsoft.com/office/officeart/2005/8/layout/orgChart1"/>
    <dgm:cxn modelId="{470AB2BF-A8BA-4D70-A7DF-A8591CA0400D}" type="presParOf" srcId="{841F0187-CBDC-4A4F-8118-631F8B96844A}" destId="{08A3AA17-C1F9-4548-96F2-2C39EE353247}" srcOrd="0" destOrd="0" presId="urn:microsoft.com/office/officeart/2005/8/layout/orgChart1"/>
    <dgm:cxn modelId="{D507F3CB-B0AC-429E-A518-42BED9090F61}" type="presParOf" srcId="{841F0187-CBDC-4A4F-8118-631F8B96844A}" destId="{821C9FEE-4696-4AA5-B62F-2B1DB90FE790}" srcOrd="1" destOrd="0" presId="urn:microsoft.com/office/officeart/2005/8/layout/orgChart1"/>
    <dgm:cxn modelId="{A9E46631-149C-474A-84BF-6EB245905DD1}" type="presParOf" srcId="{D843C863-A682-47D4-B071-FF1CA07BB905}" destId="{97211490-170B-486E-8B30-2AB0A4578FF1}" srcOrd="1" destOrd="0" presId="urn:microsoft.com/office/officeart/2005/8/layout/orgChart1"/>
    <dgm:cxn modelId="{2D99BB3B-6BD7-4A7D-88BB-1F9E46FB9CBD}" type="presParOf" srcId="{97211490-170B-486E-8B30-2AB0A4578FF1}" destId="{62C28101-7EC0-4D01-AE52-EB53B91C7C98}" srcOrd="0" destOrd="0" presId="urn:microsoft.com/office/officeart/2005/8/layout/orgChart1"/>
    <dgm:cxn modelId="{81B9E88E-7541-4886-B678-CD286773DEC0}" type="presParOf" srcId="{97211490-170B-486E-8B30-2AB0A4578FF1}" destId="{1D9BAC34-E188-462C-AF63-5E0FFACAED6F}" srcOrd="1" destOrd="0" presId="urn:microsoft.com/office/officeart/2005/8/layout/orgChart1"/>
    <dgm:cxn modelId="{C94BD436-651F-4F8F-82CA-99CBADDE517E}" type="presParOf" srcId="{1D9BAC34-E188-462C-AF63-5E0FFACAED6F}" destId="{F9D25DE4-5812-4F34-85A8-F1BA0E70E2D7}" srcOrd="0" destOrd="0" presId="urn:microsoft.com/office/officeart/2005/8/layout/orgChart1"/>
    <dgm:cxn modelId="{CF228CAB-77A5-4072-B604-22588C9D25B7}" type="presParOf" srcId="{F9D25DE4-5812-4F34-85A8-F1BA0E70E2D7}" destId="{C1F1FC23-A6FA-4D95-8E8F-094F8530D988}" srcOrd="0" destOrd="0" presId="urn:microsoft.com/office/officeart/2005/8/layout/orgChart1"/>
    <dgm:cxn modelId="{B971B71F-4786-490F-8274-DF3190AF7A06}" type="presParOf" srcId="{F9D25DE4-5812-4F34-85A8-F1BA0E70E2D7}" destId="{16B09C7D-AB17-4FD7-855E-60FF69BBFFD0}" srcOrd="1" destOrd="0" presId="urn:microsoft.com/office/officeart/2005/8/layout/orgChart1"/>
    <dgm:cxn modelId="{14D72275-26E3-4619-A0D2-5DE72C6A7107}" type="presParOf" srcId="{1D9BAC34-E188-462C-AF63-5E0FFACAED6F}" destId="{73B685EA-99F0-49CA-AADF-CAE4A4FCAEF0}" srcOrd="1" destOrd="0" presId="urn:microsoft.com/office/officeart/2005/8/layout/orgChart1"/>
    <dgm:cxn modelId="{0D877422-D609-41C1-BF50-57CA2BEEA850}" type="presParOf" srcId="{1D9BAC34-E188-462C-AF63-5E0FFACAED6F}" destId="{F88D391A-F6EF-4A7A-8F82-0F407C834AD1}" srcOrd="2" destOrd="0" presId="urn:microsoft.com/office/officeart/2005/8/layout/orgChart1"/>
    <dgm:cxn modelId="{2C2D9992-B8B3-4321-B5BF-7D23877DA466}" type="presParOf" srcId="{D843C863-A682-47D4-B071-FF1CA07BB905}" destId="{74E6618C-ED73-49D7-A92B-C616277DF4BE}" srcOrd="2" destOrd="0" presId="urn:microsoft.com/office/officeart/2005/8/layout/orgChart1"/>
    <dgm:cxn modelId="{6FC5BE65-688E-46A5-8A06-B2B076E3E779}" type="presParOf" srcId="{338B2DD9-6B6D-45BA-9775-61DFFD2488B1}" destId="{7AFE55C8-A08D-4729-B7CC-F5D6F7AFA08F}" srcOrd="2" destOrd="0" presId="urn:microsoft.com/office/officeart/2005/8/layout/orgChart1"/>
    <dgm:cxn modelId="{84DE2F8F-9973-43A4-950F-A3F769EC10F2}" type="presParOf" srcId="{7AFE55C8-A08D-4729-B7CC-F5D6F7AFA08F}" destId="{B891B9A5-21B7-4371-92C8-7A9A35723DBD}" srcOrd="0" destOrd="0" presId="urn:microsoft.com/office/officeart/2005/8/layout/orgChart1"/>
    <dgm:cxn modelId="{86B3666B-3B63-4660-B77C-908A91D5A602}" type="presParOf" srcId="{7AFE55C8-A08D-4729-B7CC-F5D6F7AFA08F}" destId="{0D5F3EFE-D6E0-4AE4-86AE-B359CF89EC9F}" srcOrd="1" destOrd="0" presId="urn:microsoft.com/office/officeart/2005/8/layout/orgChart1"/>
    <dgm:cxn modelId="{4D687CB7-24A7-46C6-837E-9F4ABCC12C23}" type="presParOf" srcId="{0D5F3EFE-D6E0-4AE4-86AE-B359CF89EC9F}" destId="{D841160F-B9F7-437A-819B-E0D7079F21F8}" srcOrd="0" destOrd="0" presId="urn:microsoft.com/office/officeart/2005/8/layout/orgChart1"/>
    <dgm:cxn modelId="{1C9EA2FA-E06A-4C49-ABE0-E63F86D7D7E0}" type="presParOf" srcId="{D841160F-B9F7-437A-819B-E0D7079F21F8}" destId="{6EF56ED5-3CFB-4E8C-B936-1E263FC1F76B}" srcOrd="0" destOrd="0" presId="urn:microsoft.com/office/officeart/2005/8/layout/orgChart1"/>
    <dgm:cxn modelId="{BCD7FF4B-83CD-4F4E-BF04-61EBE754458D}" type="presParOf" srcId="{D841160F-B9F7-437A-819B-E0D7079F21F8}" destId="{654DC37E-1FE9-4A57-A52B-FC92837D6687}" srcOrd="1" destOrd="0" presId="urn:microsoft.com/office/officeart/2005/8/layout/orgChart1"/>
    <dgm:cxn modelId="{A0656D89-1384-4895-8727-1109EB10486A}" type="presParOf" srcId="{0D5F3EFE-D6E0-4AE4-86AE-B359CF89EC9F}" destId="{CD7CA7FD-0291-48C2-A08E-0F7DA9C17FF4}" srcOrd="1" destOrd="0" presId="urn:microsoft.com/office/officeart/2005/8/layout/orgChart1"/>
    <dgm:cxn modelId="{F3F2DF3C-A8DE-40DE-BB3E-C2910AE58B88}" type="presParOf" srcId="{0D5F3EFE-D6E0-4AE4-86AE-B359CF89EC9F}" destId="{8212050F-80E0-4E5C-992C-8E0C0B1EE4E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2320C0-492E-4560-94B3-9A9CA8A647C9}" type="doc">
      <dgm:prSet loTypeId="urn:microsoft.com/office/officeart/2005/8/layout/orgChart1" loCatId="hierarchy" qsTypeId="urn:microsoft.com/office/officeart/2005/8/quickstyle/simple2" qsCatId="simple" csTypeId="urn:microsoft.com/office/officeart/2005/8/colors/colorful5" csCatId="colorful" phldr="1"/>
      <dgm:spPr/>
      <dgm:t>
        <a:bodyPr/>
        <a:lstStyle/>
        <a:p>
          <a:endParaRPr lang="es-PE"/>
        </a:p>
      </dgm:t>
    </dgm:pt>
    <dgm:pt modelId="{C68BCE3B-368A-4AD5-931E-BB13F70C2191}">
      <dgm:prSet phldrT="[Texto]" custT="1"/>
      <dgm:spPr/>
      <dgm:t>
        <a:bodyPr/>
        <a:lstStyle/>
        <a:p>
          <a:r>
            <a:rPr lang="es-ES" sz="1400" dirty="0" smtClean="0"/>
            <a:t>Políticas Públicas de América</a:t>
          </a:r>
          <a:endParaRPr lang="es-PE" sz="1400" dirty="0"/>
        </a:p>
      </dgm:t>
    </dgm:pt>
    <dgm:pt modelId="{A7BBB5F9-C676-4E68-90FE-3124AE81AEC5}" type="parTrans" cxnId="{BAA190F5-F611-45C1-8CF6-6649A3D7168F}">
      <dgm:prSet/>
      <dgm:spPr/>
      <dgm:t>
        <a:bodyPr/>
        <a:lstStyle/>
        <a:p>
          <a:endParaRPr lang="es-PE" sz="1400"/>
        </a:p>
      </dgm:t>
    </dgm:pt>
    <dgm:pt modelId="{11ADB06A-54C2-4A24-B5C2-643D41BE6554}" type="sibTrans" cxnId="{BAA190F5-F611-45C1-8CF6-6649A3D7168F}">
      <dgm:prSet/>
      <dgm:spPr/>
      <dgm:t>
        <a:bodyPr/>
        <a:lstStyle/>
        <a:p>
          <a:endParaRPr lang="es-PE" sz="1400"/>
        </a:p>
      </dgm:t>
    </dgm:pt>
    <dgm:pt modelId="{EBD45B7D-FA4C-4303-86DB-85B69304841C}">
      <dgm:prSet phldrT="[Texto]" custT="1"/>
      <dgm:spPr/>
      <dgm:t>
        <a:bodyPr/>
        <a:lstStyle/>
        <a:p>
          <a:r>
            <a:rPr lang="es-ES" sz="1400" dirty="0" smtClean="0"/>
            <a:t>Estrategias concebidas por el gobierno</a:t>
          </a:r>
          <a:endParaRPr lang="es-PE" sz="1400" dirty="0"/>
        </a:p>
      </dgm:t>
    </dgm:pt>
    <dgm:pt modelId="{0FD03078-F65D-44E0-9F87-DF8B5C453A7E}" type="parTrans" cxnId="{CE2E2515-54DD-4377-B616-5837E32DFFCF}">
      <dgm:prSet/>
      <dgm:spPr/>
      <dgm:t>
        <a:bodyPr/>
        <a:lstStyle/>
        <a:p>
          <a:endParaRPr lang="es-PE"/>
        </a:p>
      </dgm:t>
    </dgm:pt>
    <dgm:pt modelId="{CB133699-3D65-4A1B-948C-87B26E2D0569}" type="sibTrans" cxnId="{CE2E2515-54DD-4377-B616-5837E32DFFCF}">
      <dgm:prSet/>
      <dgm:spPr/>
      <dgm:t>
        <a:bodyPr/>
        <a:lstStyle/>
        <a:p>
          <a:endParaRPr lang="es-PE"/>
        </a:p>
      </dgm:t>
    </dgm:pt>
    <dgm:pt modelId="{C5332E07-2C22-4997-A204-33FCF0FC5E2B}">
      <dgm:prSet phldrT="[Texto]" custT="1"/>
      <dgm:spPr/>
      <dgm:t>
        <a:bodyPr/>
        <a:lstStyle/>
        <a:p>
          <a:r>
            <a:rPr lang="es-ES" sz="1400" dirty="0" smtClean="0"/>
            <a:t>Chile: propuesta: </a:t>
          </a:r>
          <a:r>
            <a:rPr lang="es-PE" sz="1400" dirty="0" smtClean="0"/>
            <a:t> proyecto de ley que restringe publicidad para niños menores de 14 años </a:t>
          </a:r>
          <a:endParaRPr lang="es-PE" sz="1400" dirty="0"/>
        </a:p>
      </dgm:t>
    </dgm:pt>
    <dgm:pt modelId="{09B29916-B00F-4B58-87D3-2647BC9CF028}" type="parTrans" cxnId="{758B70D5-C08C-411A-8237-9641CC89A607}">
      <dgm:prSet/>
      <dgm:spPr/>
      <dgm:t>
        <a:bodyPr/>
        <a:lstStyle/>
        <a:p>
          <a:endParaRPr lang="es-PE"/>
        </a:p>
      </dgm:t>
    </dgm:pt>
    <dgm:pt modelId="{93260A54-85C2-4089-A572-1EBD9EC460C0}" type="sibTrans" cxnId="{758B70D5-C08C-411A-8237-9641CC89A607}">
      <dgm:prSet/>
      <dgm:spPr/>
      <dgm:t>
        <a:bodyPr/>
        <a:lstStyle/>
        <a:p>
          <a:endParaRPr lang="es-PE"/>
        </a:p>
      </dgm:t>
    </dgm:pt>
    <dgm:pt modelId="{5F7A2E3A-F7BA-49CD-998D-1618E582C416}">
      <dgm:prSet phldrT="[Texto]" custT="1"/>
      <dgm:spPr/>
      <dgm:t>
        <a:bodyPr/>
        <a:lstStyle/>
        <a:p>
          <a:r>
            <a:rPr lang="es-ES" sz="1400" dirty="0" smtClean="0"/>
            <a:t>Colombia: l</a:t>
          </a:r>
          <a:r>
            <a:rPr lang="es-PE" sz="1400" dirty="0" err="1" smtClean="0"/>
            <a:t>ey</a:t>
          </a:r>
          <a:r>
            <a:rPr lang="es-PE" sz="1400" dirty="0" smtClean="0"/>
            <a:t>: se establecerá una entidad para vigilar anuncios publicitarios destinados a niños</a:t>
          </a:r>
          <a:endParaRPr lang="es-PE" sz="1400" dirty="0"/>
        </a:p>
      </dgm:t>
    </dgm:pt>
    <dgm:pt modelId="{DE7117AE-752C-4F83-B936-534F9C62376F}" type="parTrans" cxnId="{98977CA2-5711-4A13-9893-159E618B0D8B}">
      <dgm:prSet/>
      <dgm:spPr/>
      <dgm:t>
        <a:bodyPr/>
        <a:lstStyle/>
        <a:p>
          <a:endParaRPr lang="es-PE"/>
        </a:p>
      </dgm:t>
    </dgm:pt>
    <dgm:pt modelId="{9CBCC6C5-C256-4091-B06F-83F6A2686C99}" type="sibTrans" cxnId="{98977CA2-5711-4A13-9893-159E618B0D8B}">
      <dgm:prSet/>
      <dgm:spPr/>
      <dgm:t>
        <a:bodyPr/>
        <a:lstStyle/>
        <a:p>
          <a:endParaRPr lang="es-PE"/>
        </a:p>
      </dgm:t>
    </dgm:pt>
    <dgm:pt modelId="{9A17E2E7-FA17-4A00-A110-D2970AD4D05A}">
      <dgm:prSet phldrT="[Texto]" custT="1"/>
      <dgm:spPr/>
      <dgm:t>
        <a:bodyPr/>
        <a:lstStyle/>
        <a:p>
          <a:r>
            <a:rPr lang="es-ES" sz="1400" dirty="0" smtClean="0"/>
            <a:t>México: contenido</a:t>
          </a:r>
          <a:r>
            <a:rPr lang="es-PE" sz="1400" dirty="0" smtClean="0"/>
            <a:t> de anuncios de productos alimentarios industrializados de bajo VN, no debe promover hábitos alimentarios incorrectos</a:t>
          </a:r>
          <a:endParaRPr lang="es-PE" sz="1400" dirty="0"/>
        </a:p>
      </dgm:t>
    </dgm:pt>
    <dgm:pt modelId="{1D8537D1-4507-455D-BEC0-17EA5C82F54E}" type="parTrans" cxnId="{38D3DA90-B2D9-42A1-9D6E-9F67B8FDB852}">
      <dgm:prSet/>
      <dgm:spPr/>
      <dgm:t>
        <a:bodyPr/>
        <a:lstStyle/>
        <a:p>
          <a:endParaRPr lang="es-PE"/>
        </a:p>
      </dgm:t>
    </dgm:pt>
    <dgm:pt modelId="{AC662599-CA63-4E54-BF8E-69265B7C2479}" type="sibTrans" cxnId="{38D3DA90-B2D9-42A1-9D6E-9F67B8FDB852}">
      <dgm:prSet/>
      <dgm:spPr/>
      <dgm:t>
        <a:bodyPr/>
        <a:lstStyle/>
        <a:p>
          <a:endParaRPr lang="es-PE"/>
        </a:p>
      </dgm:t>
    </dgm:pt>
    <dgm:pt modelId="{F19F7017-D3D0-4F59-BC7E-6329FC8F4015}">
      <dgm:prSet phldrT="[Texto]" custT="1"/>
      <dgm:spPr/>
      <dgm:t>
        <a:bodyPr/>
        <a:lstStyle/>
        <a:p>
          <a:r>
            <a:rPr lang="es-ES" sz="1400" dirty="0" smtClean="0"/>
            <a:t>Brasil: (reglamentación)</a:t>
          </a:r>
          <a:endParaRPr lang="es-PE" sz="1400" dirty="0"/>
        </a:p>
      </dgm:t>
    </dgm:pt>
    <dgm:pt modelId="{90980682-8CAC-497D-9DD8-4F7F77B76AB3}" type="parTrans" cxnId="{C797634B-1877-41B1-BA68-DBE255FF3CED}">
      <dgm:prSet/>
      <dgm:spPr/>
      <dgm:t>
        <a:bodyPr/>
        <a:lstStyle/>
        <a:p>
          <a:endParaRPr lang="es-PE"/>
        </a:p>
      </dgm:t>
    </dgm:pt>
    <dgm:pt modelId="{78E0B738-1D8B-41E6-9249-872C84F889AD}" type="sibTrans" cxnId="{C797634B-1877-41B1-BA68-DBE255FF3CED}">
      <dgm:prSet/>
      <dgm:spPr/>
      <dgm:t>
        <a:bodyPr/>
        <a:lstStyle/>
        <a:p>
          <a:endParaRPr lang="es-PE"/>
        </a:p>
      </dgm:t>
    </dgm:pt>
    <dgm:pt modelId="{8081B780-9CF3-4B04-8CEE-84243531B934}">
      <dgm:prSet phldrT="[Texto]" custT="1"/>
      <dgm:spPr/>
      <dgm:t>
        <a:bodyPr/>
        <a:lstStyle/>
        <a:p>
          <a:r>
            <a:rPr lang="es-ES" sz="1400" dirty="0" smtClean="0"/>
            <a:t>Medidas voluntarias de </a:t>
          </a:r>
          <a:r>
            <a:rPr lang="es-ES" sz="1400" dirty="0" err="1" smtClean="0"/>
            <a:t>ind</a:t>
          </a:r>
          <a:r>
            <a:rPr lang="es-ES" sz="1400" dirty="0" smtClean="0"/>
            <a:t>. alimentaria</a:t>
          </a:r>
          <a:endParaRPr lang="es-PE" sz="1400" dirty="0"/>
        </a:p>
      </dgm:t>
    </dgm:pt>
    <dgm:pt modelId="{BC4C0CB5-94FB-4C51-B46E-DF00A2A9B696}" type="parTrans" cxnId="{D3ABE7D5-D92E-4B59-9921-FE475668A02F}">
      <dgm:prSet/>
      <dgm:spPr/>
      <dgm:t>
        <a:bodyPr/>
        <a:lstStyle/>
        <a:p>
          <a:endParaRPr lang="es-PE"/>
        </a:p>
      </dgm:t>
    </dgm:pt>
    <dgm:pt modelId="{3DB8E77E-B24A-476E-95CB-38B2F9B3A64B}" type="sibTrans" cxnId="{D3ABE7D5-D92E-4B59-9921-FE475668A02F}">
      <dgm:prSet/>
      <dgm:spPr/>
      <dgm:t>
        <a:bodyPr/>
        <a:lstStyle/>
        <a:p>
          <a:endParaRPr lang="es-PE"/>
        </a:p>
      </dgm:t>
    </dgm:pt>
    <dgm:pt modelId="{5D7477EE-7941-4076-84D5-3C631F41509C}">
      <dgm:prSet phldrT="[Texto]" custT="1"/>
      <dgm:spPr/>
      <dgm:t>
        <a:bodyPr/>
        <a:lstStyle/>
        <a:p>
          <a:r>
            <a:rPr lang="es-ES" sz="1400" dirty="0" smtClean="0"/>
            <a:t>Canadá, USA</a:t>
          </a:r>
          <a:endParaRPr lang="es-PE" sz="1400" dirty="0"/>
        </a:p>
      </dgm:t>
    </dgm:pt>
    <dgm:pt modelId="{D7E6DE2F-4114-499A-A9FA-74492A23E132}" type="parTrans" cxnId="{3303EF55-5639-495A-94C2-DB3B8ACA1D80}">
      <dgm:prSet/>
      <dgm:spPr/>
      <dgm:t>
        <a:bodyPr/>
        <a:lstStyle/>
        <a:p>
          <a:endParaRPr lang="es-PE"/>
        </a:p>
      </dgm:t>
    </dgm:pt>
    <dgm:pt modelId="{4F26B483-ABA3-4CE0-8857-D11A20E707E0}" type="sibTrans" cxnId="{3303EF55-5639-495A-94C2-DB3B8ACA1D80}">
      <dgm:prSet/>
      <dgm:spPr/>
      <dgm:t>
        <a:bodyPr/>
        <a:lstStyle/>
        <a:p>
          <a:endParaRPr lang="es-PE"/>
        </a:p>
      </dgm:t>
    </dgm:pt>
    <dgm:pt modelId="{E3708F68-F170-473D-BBFE-ADEB8DD39159}">
      <dgm:prSet phldrT="[Texto]" custT="1"/>
      <dgm:spPr/>
      <dgm:t>
        <a:bodyPr/>
        <a:lstStyle/>
        <a:p>
          <a:r>
            <a:rPr lang="es-ES" sz="1400" dirty="0" smtClean="0"/>
            <a:t>Brasil y México</a:t>
          </a:r>
          <a:endParaRPr lang="es-PE" sz="1400" dirty="0"/>
        </a:p>
      </dgm:t>
    </dgm:pt>
    <dgm:pt modelId="{2FE70068-C969-4B3C-90BC-87FE7C25007B}" type="parTrans" cxnId="{134B3627-0E2C-4038-B732-D36CFA2A6442}">
      <dgm:prSet/>
      <dgm:spPr/>
      <dgm:t>
        <a:bodyPr/>
        <a:lstStyle/>
        <a:p>
          <a:endParaRPr lang="es-PE"/>
        </a:p>
      </dgm:t>
    </dgm:pt>
    <dgm:pt modelId="{00F809D0-FDD2-4805-806C-B293BDFCA9E0}" type="sibTrans" cxnId="{134B3627-0E2C-4038-B732-D36CFA2A6442}">
      <dgm:prSet/>
      <dgm:spPr/>
      <dgm:t>
        <a:bodyPr/>
        <a:lstStyle/>
        <a:p>
          <a:endParaRPr lang="es-PE"/>
        </a:p>
      </dgm:t>
    </dgm:pt>
    <dgm:pt modelId="{EFADB9A8-BD00-4F6A-8C7D-EEC324124BBA}" type="pres">
      <dgm:prSet presAssocID="{102320C0-492E-4560-94B3-9A9CA8A647C9}" presName="hierChild1" presStyleCnt="0">
        <dgm:presLayoutVars>
          <dgm:orgChart val="1"/>
          <dgm:chPref val="1"/>
          <dgm:dir/>
          <dgm:animOne val="branch"/>
          <dgm:animLvl val="lvl"/>
          <dgm:resizeHandles/>
        </dgm:presLayoutVars>
      </dgm:prSet>
      <dgm:spPr/>
      <dgm:t>
        <a:bodyPr/>
        <a:lstStyle/>
        <a:p>
          <a:endParaRPr lang="es-PE"/>
        </a:p>
      </dgm:t>
    </dgm:pt>
    <dgm:pt modelId="{338B2DD9-6B6D-45BA-9775-61DFFD2488B1}" type="pres">
      <dgm:prSet presAssocID="{C68BCE3B-368A-4AD5-931E-BB13F70C2191}" presName="hierRoot1" presStyleCnt="0">
        <dgm:presLayoutVars>
          <dgm:hierBranch val="init"/>
        </dgm:presLayoutVars>
      </dgm:prSet>
      <dgm:spPr/>
    </dgm:pt>
    <dgm:pt modelId="{ACBEAB24-885F-42EB-8AF9-3D5880889362}" type="pres">
      <dgm:prSet presAssocID="{C68BCE3B-368A-4AD5-931E-BB13F70C2191}" presName="rootComposite1" presStyleCnt="0"/>
      <dgm:spPr/>
    </dgm:pt>
    <dgm:pt modelId="{4CB0A146-4F3F-4C7C-BE4D-FD99D8FC3B68}" type="pres">
      <dgm:prSet presAssocID="{C68BCE3B-368A-4AD5-931E-BB13F70C2191}" presName="rootText1" presStyleLbl="node0" presStyleIdx="0" presStyleCnt="1" custScaleX="185514" custLinFactY="-20901" custLinFactNeighborX="-2377" custLinFactNeighborY="-100000">
        <dgm:presLayoutVars>
          <dgm:chPref val="3"/>
        </dgm:presLayoutVars>
      </dgm:prSet>
      <dgm:spPr/>
      <dgm:t>
        <a:bodyPr/>
        <a:lstStyle/>
        <a:p>
          <a:endParaRPr lang="es-PE"/>
        </a:p>
      </dgm:t>
    </dgm:pt>
    <dgm:pt modelId="{D3FE78D5-E6CE-4C09-A1BE-DFD3494C250B}" type="pres">
      <dgm:prSet presAssocID="{C68BCE3B-368A-4AD5-931E-BB13F70C2191}" presName="rootConnector1" presStyleLbl="node1" presStyleIdx="0" presStyleCnt="0"/>
      <dgm:spPr/>
      <dgm:t>
        <a:bodyPr/>
        <a:lstStyle/>
        <a:p>
          <a:endParaRPr lang="es-PE"/>
        </a:p>
      </dgm:t>
    </dgm:pt>
    <dgm:pt modelId="{722EB841-E2C5-4AF4-B923-F891433FC600}" type="pres">
      <dgm:prSet presAssocID="{C68BCE3B-368A-4AD5-931E-BB13F70C2191}" presName="hierChild2" presStyleCnt="0"/>
      <dgm:spPr/>
    </dgm:pt>
    <dgm:pt modelId="{4F94DCC0-39B3-4E24-BD9C-3CAB46CB7D45}" type="pres">
      <dgm:prSet presAssocID="{0FD03078-F65D-44E0-9F87-DF8B5C453A7E}" presName="Name37" presStyleLbl="parChTrans1D2" presStyleIdx="0" presStyleCnt="2"/>
      <dgm:spPr/>
      <dgm:t>
        <a:bodyPr/>
        <a:lstStyle/>
        <a:p>
          <a:endParaRPr lang="es-PE"/>
        </a:p>
      </dgm:t>
    </dgm:pt>
    <dgm:pt modelId="{AE253B29-9B08-459D-B6B2-53FBE0198F6A}" type="pres">
      <dgm:prSet presAssocID="{EBD45B7D-FA4C-4303-86DB-85B69304841C}" presName="hierRoot2" presStyleCnt="0">
        <dgm:presLayoutVars>
          <dgm:hierBranch val="init"/>
        </dgm:presLayoutVars>
      </dgm:prSet>
      <dgm:spPr/>
    </dgm:pt>
    <dgm:pt modelId="{AC478097-AED2-43EF-854C-0C37E9814144}" type="pres">
      <dgm:prSet presAssocID="{EBD45B7D-FA4C-4303-86DB-85B69304841C}" presName="rootComposite" presStyleCnt="0"/>
      <dgm:spPr/>
    </dgm:pt>
    <dgm:pt modelId="{96148278-A50A-4F95-8627-67B1A1CEE74A}" type="pres">
      <dgm:prSet presAssocID="{EBD45B7D-FA4C-4303-86DB-85B69304841C}" presName="rootText" presStyleLbl="node2" presStyleIdx="0" presStyleCnt="2">
        <dgm:presLayoutVars>
          <dgm:chPref val="3"/>
        </dgm:presLayoutVars>
      </dgm:prSet>
      <dgm:spPr/>
      <dgm:t>
        <a:bodyPr/>
        <a:lstStyle/>
        <a:p>
          <a:endParaRPr lang="es-PE"/>
        </a:p>
      </dgm:t>
    </dgm:pt>
    <dgm:pt modelId="{0D8A4295-990B-4AE5-A2C0-4885206401F5}" type="pres">
      <dgm:prSet presAssocID="{EBD45B7D-FA4C-4303-86DB-85B69304841C}" presName="rootConnector" presStyleLbl="node2" presStyleIdx="0" presStyleCnt="2"/>
      <dgm:spPr/>
      <dgm:t>
        <a:bodyPr/>
        <a:lstStyle/>
        <a:p>
          <a:endParaRPr lang="es-PE"/>
        </a:p>
      </dgm:t>
    </dgm:pt>
    <dgm:pt modelId="{F1D912FC-2304-4AD5-9C4A-FD103E15149A}" type="pres">
      <dgm:prSet presAssocID="{EBD45B7D-FA4C-4303-86DB-85B69304841C}" presName="hierChild4" presStyleCnt="0"/>
      <dgm:spPr/>
    </dgm:pt>
    <dgm:pt modelId="{7F02C92F-C513-482F-884E-F98EB846209B}" type="pres">
      <dgm:prSet presAssocID="{90980682-8CAC-497D-9DD8-4F7F77B76AB3}" presName="Name37" presStyleLbl="parChTrans1D3" presStyleIdx="0" presStyleCnt="6"/>
      <dgm:spPr/>
      <dgm:t>
        <a:bodyPr/>
        <a:lstStyle/>
        <a:p>
          <a:endParaRPr lang="es-PE"/>
        </a:p>
      </dgm:t>
    </dgm:pt>
    <dgm:pt modelId="{85356014-B773-4CCB-A771-EEE731B280FC}" type="pres">
      <dgm:prSet presAssocID="{F19F7017-D3D0-4F59-BC7E-6329FC8F4015}" presName="hierRoot2" presStyleCnt="0">
        <dgm:presLayoutVars>
          <dgm:hierBranch val="init"/>
        </dgm:presLayoutVars>
      </dgm:prSet>
      <dgm:spPr/>
    </dgm:pt>
    <dgm:pt modelId="{D4AA28A2-EEC3-450E-89D7-973E70236531}" type="pres">
      <dgm:prSet presAssocID="{F19F7017-D3D0-4F59-BC7E-6329FC8F4015}" presName="rootComposite" presStyleCnt="0"/>
      <dgm:spPr/>
    </dgm:pt>
    <dgm:pt modelId="{D72E694E-8833-4047-882A-F94D50ED8D92}" type="pres">
      <dgm:prSet presAssocID="{F19F7017-D3D0-4F59-BC7E-6329FC8F4015}" presName="rootText" presStyleLbl="node3" presStyleIdx="0" presStyleCnt="6" custScaleX="132307" custScaleY="47544" custLinFactNeighborY="-10236">
        <dgm:presLayoutVars>
          <dgm:chPref val="3"/>
        </dgm:presLayoutVars>
      </dgm:prSet>
      <dgm:spPr/>
      <dgm:t>
        <a:bodyPr/>
        <a:lstStyle/>
        <a:p>
          <a:endParaRPr lang="es-PE"/>
        </a:p>
      </dgm:t>
    </dgm:pt>
    <dgm:pt modelId="{2A22ABC6-5805-452F-9375-43A793370826}" type="pres">
      <dgm:prSet presAssocID="{F19F7017-D3D0-4F59-BC7E-6329FC8F4015}" presName="rootConnector" presStyleLbl="node3" presStyleIdx="0" presStyleCnt="6"/>
      <dgm:spPr/>
      <dgm:t>
        <a:bodyPr/>
        <a:lstStyle/>
        <a:p>
          <a:endParaRPr lang="es-PE"/>
        </a:p>
      </dgm:t>
    </dgm:pt>
    <dgm:pt modelId="{1D7BA8FF-BE49-42FA-B7D6-3AB9993169F4}" type="pres">
      <dgm:prSet presAssocID="{F19F7017-D3D0-4F59-BC7E-6329FC8F4015}" presName="hierChild4" presStyleCnt="0"/>
      <dgm:spPr/>
    </dgm:pt>
    <dgm:pt modelId="{BEB5BB11-A76C-4D94-8419-386D7FEDD3A6}" type="pres">
      <dgm:prSet presAssocID="{F19F7017-D3D0-4F59-BC7E-6329FC8F4015}" presName="hierChild5" presStyleCnt="0"/>
      <dgm:spPr/>
    </dgm:pt>
    <dgm:pt modelId="{495D48ED-BF7B-4B88-8963-E3195BB1599E}" type="pres">
      <dgm:prSet presAssocID="{09B29916-B00F-4B58-87D3-2647BC9CF028}" presName="Name37" presStyleLbl="parChTrans1D3" presStyleIdx="1" presStyleCnt="6"/>
      <dgm:spPr/>
      <dgm:t>
        <a:bodyPr/>
        <a:lstStyle/>
        <a:p>
          <a:endParaRPr lang="es-PE"/>
        </a:p>
      </dgm:t>
    </dgm:pt>
    <dgm:pt modelId="{37F9B215-9497-4730-905D-EB746EFA459C}" type="pres">
      <dgm:prSet presAssocID="{C5332E07-2C22-4997-A204-33FCF0FC5E2B}" presName="hierRoot2" presStyleCnt="0">
        <dgm:presLayoutVars>
          <dgm:hierBranch val="init"/>
        </dgm:presLayoutVars>
      </dgm:prSet>
      <dgm:spPr/>
    </dgm:pt>
    <dgm:pt modelId="{683D028E-6D19-432E-AA9B-7CCEFE098E36}" type="pres">
      <dgm:prSet presAssocID="{C5332E07-2C22-4997-A204-33FCF0FC5E2B}" presName="rootComposite" presStyleCnt="0"/>
      <dgm:spPr/>
    </dgm:pt>
    <dgm:pt modelId="{7BC38605-451B-4569-88A0-F6EA1980A8AE}" type="pres">
      <dgm:prSet presAssocID="{C5332E07-2C22-4997-A204-33FCF0FC5E2B}" presName="rootText" presStyleLbl="node3" presStyleIdx="1" presStyleCnt="6" custScaleX="173198" custScaleY="77771" custLinFactNeighborY="-25590">
        <dgm:presLayoutVars>
          <dgm:chPref val="3"/>
        </dgm:presLayoutVars>
      </dgm:prSet>
      <dgm:spPr/>
      <dgm:t>
        <a:bodyPr/>
        <a:lstStyle/>
        <a:p>
          <a:endParaRPr lang="es-PE"/>
        </a:p>
      </dgm:t>
    </dgm:pt>
    <dgm:pt modelId="{D215AC1C-63B1-4014-9B33-C1FAD4422CD8}" type="pres">
      <dgm:prSet presAssocID="{C5332E07-2C22-4997-A204-33FCF0FC5E2B}" presName="rootConnector" presStyleLbl="node3" presStyleIdx="1" presStyleCnt="6"/>
      <dgm:spPr/>
      <dgm:t>
        <a:bodyPr/>
        <a:lstStyle/>
        <a:p>
          <a:endParaRPr lang="es-PE"/>
        </a:p>
      </dgm:t>
    </dgm:pt>
    <dgm:pt modelId="{C66868DC-00AE-4BA7-9426-6D4AC8C5FB3C}" type="pres">
      <dgm:prSet presAssocID="{C5332E07-2C22-4997-A204-33FCF0FC5E2B}" presName="hierChild4" presStyleCnt="0"/>
      <dgm:spPr/>
    </dgm:pt>
    <dgm:pt modelId="{05C914C7-357A-42A4-B7AA-EC78B4127407}" type="pres">
      <dgm:prSet presAssocID="{C5332E07-2C22-4997-A204-33FCF0FC5E2B}" presName="hierChild5" presStyleCnt="0"/>
      <dgm:spPr/>
    </dgm:pt>
    <dgm:pt modelId="{C72758AD-936F-46DD-A089-0F16EBE9996C}" type="pres">
      <dgm:prSet presAssocID="{DE7117AE-752C-4F83-B936-534F9C62376F}" presName="Name37" presStyleLbl="parChTrans1D3" presStyleIdx="2" presStyleCnt="6"/>
      <dgm:spPr/>
      <dgm:t>
        <a:bodyPr/>
        <a:lstStyle/>
        <a:p>
          <a:endParaRPr lang="es-PE"/>
        </a:p>
      </dgm:t>
    </dgm:pt>
    <dgm:pt modelId="{79124526-FCB5-4CD9-A493-AF39EAF89A73}" type="pres">
      <dgm:prSet presAssocID="{5F7A2E3A-F7BA-49CD-998D-1618E582C416}" presName="hierRoot2" presStyleCnt="0">
        <dgm:presLayoutVars>
          <dgm:hierBranch val="init"/>
        </dgm:presLayoutVars>
      </dgm:prSet>
      <dgm:spPr/>
    </dgm:pt>
    <dgm:pt modelId="{28F4C219-DFAF-4F0F-88DF-641338C3C453}" type="pres">
      <dgm:prSet presAssocID="{5F7A2E3A-F7BA-49CD-998D-1618E582C416}" presName="rootComposite" presStyleCnt="0"/>
      <dgm:spPr/>
    </dgm:pt>
    <dgm:pt modelId="{3AB51885-A716-4D86-A3CB-EFCF646EE1FC}" type="pres">
      <dgm:prSet presAssocID="{5F7A2E3A-F7BA-49CD-998D-1618E582C416}" presName="rootText" presStyleLbl="node3" presStyleIdx="2" presStyleCnt="6" custScaleX="154293" custScaleY="83287" custLinFactNeighborY="-46062">
        <dgm:presLayoutVars>
          <dgm:chPref val="3"/>
        </dgm:presLayoutVars>
      </dgm:prSet>
      <dgm:spPr/>
      <dgm:t>
        <a:bodyPr/>
        <a:lstStyle/>
        <a:p>
          <a:endParaRPr lang="es-PE"/>
        </a:p>
      </dgm:t>
    </dgm:pt>
    <dgm:pt modelId="{B778641B-7B9D-4BA2-9EDC-3F838F8384E3}" type="pres">
      <dgm:prSet presAssocID="{5F7A2E3A-F7BA-49CD-998D-1618E582C416}" presName="rootConnector" presStyleLbl="node3" presStyleIdx="2" presStyleCnt="6"/>
      <dgm:spPr/>
      <dgm:t>
        <a:bodyPr/>
        <a:lstStyle/>
        <a:p>
          <a:endParaRPr lang="es-PE"/>
        </a:p>
      </dgm:t>
    </dgm:pt>
    <dgm:pt modelId="{A51F2DFE-458A-4D91-85F2-25F470C3F8AD}" type="pres">
      <dgm:prSet presAssocID="{5F7A2E3A-F7BA-49CD-998D-1618E582C416}" presName="hierChild4" presStyleCnt="0"/>
      <dgm:spPr/>
    </dgm:pt>
    <dgm:pt modelId="{5C47A213-3AC9-4293-A72A-D3DB0C263DF5}" type="pres">
      <dgm:prSet presAssocID="{5F7A2E3A-F7BA-49CD-998D-1618E582C416}" presName="hierChild5" presStyleCnt="0"/>
      <dgm:spPr/>
    </dgm:pt>
    <dgm:pt modelId="{44DE6A65-3F01-4855-8984-2E77FAA8E407}" type="pres">
      <dgm:prSet presAssocID="{1D8537D1-4507-455D-BEC0-17EA5C82F54E}" presName="Name37" presStyleLbl="parChTrans1D3" presStyleIdx="3" presStyleCnt="6"/>
      <dgm:spPr/>
      <dgm:t>
        <a:bodyPr/>
        <a:lstStyle/>
        <a:p>
          <a:endParaRPr lang="es-PE"/>
        </a:p>
      </dgm:t>
    </dgm:pt>
    <dgm:pt modelId="{D43954F8-310F-4D9B-B6DD-6DD5E226B18C}" type="pres">
      <dgm:prSet presAssocID="{9A17E2E7-FA17-4A00-A110-D2970AD4D05A}" presName="hierRoot2" presStyleCnt="0">
        <dgm:presLayoutVars>
          <dgm:hierBranch val="init"/>
        </dgm:presLayoutVars>
      </dgm:prSet>
      <dgm:spPr/>
    </dgm:pt>
    <dgm:pt modelId="{C1DED223-A280-4852-99A6-6FF1FB063CFE}" type="pres">
      <dgm:prSet presAssocID="{9A17E2E7-FA17-4A00-A110-D2970AD4D05A}" presName="rootComposite" presStyleCnt="0"/>
      <dgm:spPr/>
    </dgm:pt>
    <dgm:pt modelId="{FBD766F6-FF9D-4223-AF98-F194C273A3E1}" type="pres">
      <dgm:prSet presAssocID="{9A17E2E7-FA17-4A00-A110-D2970AD4D05A}" presName="rootText" presStyleLbl="node3" presStyleIdx="3" presStyleCnt="6" custScaleX="198225" custLinFactNeighborY="-63122">
        <dgm:presLayoutVars>
          <dgm:chPref val="3"/>
        </dgm:presLayoutVars>
      </dgm:prSet>
      <dgm:spPr/>
      <dgm:t>
        <a:bodyPr/>
        <a:lstStyle/>
        <a:p>
          <a:endParaRPr lang="es-PE"/>
        </a:p>
      </dgm:t>
    </dgm:pt>
    <dgm:pt modelId="{B2A19F0E-ABAA-44F4-BEEB-6190745F49AA}" type="pres">
      <dgm:prSet presAssocID="{9A17E2E7-FA17-4A00-A110-D2970AD4D05A}" presName="rootConnector" presStyleLbl="node3" presStyleIdx="3" presStyleCnt="6"/>
      <dgm:spPr/>
      <dgm:t>
        <a:bodyPr/>
        <a:lstStyle/>
        <a:p>
          <a:endParaRPr lang="es-PE"/>
        </a:p>
      </dgm:t>
    </dgm:pt>
    <dgm:pt modelId="{1FCBC878-E1A6-433C-8BFE-9B93276EACA2}" type="pres">
      <dgm:prSet presAssocID="{9A17E2E7-FA17-4A00-A110-D2970AD4D05A}" presName="hierChild4" presStyleCnt="0"/>
      <dgm:spPr/>
    </dgm:pt>
    <dgm:pt modelId="{38D80646-52D1-4597-A576-EC635239075A}" type="pres">
      <dgm:prSet presAssocID="{9A17E2E7-FA17-4A00-A110-D2970AD4D05A}" presName="hierChild5" presStyleCnt="0"/>
      <dgm:spPr/>
    </dgm:pt>
    <dgm:pt modelId="{66E8B4A7-1252-4CA0-BB31-766657313B51}" type="pres">
      <dgm:prSet presAssocID="{EBD45B7D-FA4C-4303-86DB-85B69304841C}" presName="hierChild5" presStyleCnt="0"/>
      <dgm:spPr/>
    </dgm:pt>
    <dgm:pt modelId="{15DA041F-BAAA-4F7D-BA86-5650DE646046}" type="pres">
      <dgm:prSet presAssocID="{BC4C0CB5-94FB-4C51-B46E-DF00A2A9B696}" presName="Name37" presStyleLbl="parChTrans1D2" presStyleIdx="1" presStyleCnt="2"/>
      <dgm:spPr/>
      <dgm:t>
        <a:bodyPr/>
        <a:lstStyle/>
        <a:p>
          <a:endParaRPr lang="es-PE"/>
        </a:p>
      </dgm:t>
    </dgm:pt>
    <dgm:pt modelId="{E848891C-91CD-4092-B240-0B07BB23FCBD}" type="pres">
      <dgm:prSet presAssocID="{8081B780-9CF3-4B04-8CEE-84243531B934}" presName="hierRoot2" presStyleCnt="0">
        <dgm:presLayoutVars>
          <dgm:hierBranch val="init"/>
        </dgm:presLayoutVars>
      </dgm:prSet>
      <dgm:spPr/>
    </dgm:pt>
    <dgm:pt modelId="{87B229C7-04AA-4AF5-8367-4F23CB6249FD}" type="pres">
      <dgm:prSet presAssocID="{8081B780-9CF3-4B04-8CEE-84243531B934}" presName="rootComposite" presStyleCnt="0"/>
      <dgm:spPr/>
    </dgm:pt>
    <dgm:pt modelId="{9779B5DD-2BE8-45E5-9E68-892E7EBBCC51}" type="pres">
      <dgm:prSet presAssocID="{8081B780-9CF3-4B04-8CEE-84243531B934}" presName="rootText" presStyleLbl="node2" presStyleIdx="1" presStyleCnt="2">
        <dgm:presLayoutVars>
          <dgm:chPref val="3"/>
        </dgm:presLayoutVars>
      </dgm:prSet>
      <dgm:spPr/>
      <dgm:t>
        <a:bodyPr/>
        <a:lstStyle/>
        <a:p>
          <a:endParaRPr lang="es-PE"/>
        </a:p>
      </dgm:t>
    </dgm:pt>
    <dgm:pt modelId="{5244F08F-67B3-459F-83EE-7156FE3F1A49}" type="pres">
      <dgm:prSet presAssocID="{8081B780-9CF3-4B04-8CEE-84243531B934}" presName="rootConnector" presStyleLbl="node2" presStyleIdx="1" presStyleCnt="2"/>
      <dgm:spPr/>
      <dgm:t>
        <a:bodyPr/>
        <a:lstStyle/>
        <a:p>
          <a:endParaRPr lang="es-PE"/>
        </a:p>
      </dgm:t>
    </dgm:pt>
    <dgm:pt modelId="{768D41E9-D681-45C8-B0D0-8475FAC0260D}" type="pres">
      <dgm:prSet presAssocID="{8081B780-9CF3-4B04-8CEE-84243531B934}" presName="hierChild4" presStyleCnt="0"/>
      <dgm:spPr/>
    </dgm:pt>
    <dgm:pt modelId="{4774E834-7776-47E5-A3BF-465E7145C2F5}" type="pres">
      <dgm:prSet presAssocID="{D7E6DE2F-4114-499A-A9FA-74492A23E132}" presName="Name37" presStyleLbl="parChTrans1D3" presStyleIdx="4" presStyleCnt="6"/>
      <dgm:spPr/>
      <dgm:t>
        <a:bodyPr/>
        <a:lstStyle/>
        <a:p>
          <a:endParaRPr lang="es-PE"/>
        </a:p>
      </dgm:t>
    </dgm:pt>
    <dgm:pt modelId="{78DB67A0-58BD-464B-AC3B-A0F80A7C6EDE}" type="pres">
      <dgm:prSet presAssocID="{5D7477EE-7941-4076-84D5-3C631F41509C}" presName="hierRoot2" presStyleCnt="0">
        <dgm:presLayoutVars>
          <dgm:hierBranch val="init"/>
        </dgm:presLayoutVars>
      </dgm:prSet>
      <dgm:spPr/>
    </dgm:pt>
    <dgm:pt modelId="{76D7B695-7FB4-4744-B22C-7CF6553A96C5}" type="pres">
      <dgm:prSet presAssocID="{5D7477EE-7941-4076-84D5-3C631F41509C}" presName="rootComposite" presStyleCnt="0"/>
      <dgm:spPr/>
    </dgm:pt>
    <dgm:pt modelId="{56314EC4-5B2D-4C7E-BB83-C01378E583AD}" type="pres">
      <dgm:prSet presAssocID="{5D7477EE-7941-4076-84D5-3C631F41509C}" presName="rootText" presStyleLbl="node3" presStyleIdx="4" presStyleCnt="6">
        <dgm:presLayoutVars>
          <dgm:chPref val="3"/>
        </dgm:presLayoutVars>
      </dgm:prSet>
      <dgm:spPr/>
      <dgm:t>
        <a:bodyPr/>
        <a:lstStyle/>
        <a:p>
          <a:endParaRPr lang="es-PE"/>
        </a:p>
      </dgm:t>
    </dgm:pt>
    <dgm:pt modelId="{2909999A-297A-4F49-9F61-08DE166F1E2C}" type="pres">
      <dgm:prSet presAssocID="{5D7477EE-7941-4076-84D5-3C631F41509C}" presName="rootConnector" presStyleLbl="node3" presStyleIdx="4" presStyleCnt="6"/>
      <dgm:spPr/>
      <dgm:t>
        <a:bodyPr/>
        <a:lstStyle/>
        <a:p>
          <a:endParaRPr lang="es-PE"/>
        </a:p>
      </dgm:t>
    </dgm:pt>
    <dgm:pt modelId="{B416E5AF-754C-4F96-BFA6-E6A5B4BDF58F}" type="pres">
      <dgm:prSet presAssocID="{5D7477EE-7941-4076-84D5-3C631F41509C}" presName="hierChild4" presStyleCnt="0"/>
      <dgm:spPr/>
    </dgm:pt>
    <dgm:pt modelId="{5F4369D8-0664-4F8C-91EC-5DFD5385EF91}" type="pres">
      <dgm:prSet presAssocID="{5D7477EE-7941-4076-84D5-3C631F41509C}" presName="hierChild5" presStyleCnt="0"/>
      <dgm:spPr/>
    </dgm:pt>
    <dgm:pt modelId="{076595E2-7C60-4332-88E5-AEB8A856AE48}" type="pres">
      <dgm:prSet presAssocID="{2FE70068-C969-4B3C-90BC-87FE7C25007B}" presName="Name37" presStyleLbl="parChTrans1D3" presStyleIdx="5" presStyleCnt="6"/>
      <dgm:spPr/>
      <dgm:t>
        <a:bodyPr/>
        <a:lstStyle/>
        <a:p>
          <a:endParaRPr lang="es-PE"/>
        </a:p>
      </dgm:t>
    </dgm:pt>
    <dgm:pt modelId="{64E3BCA1-E0DF-4C79-99C8-6055B5D53736}" type="pres">
      <dgm:prSet presAssocID="{E3708F68-F170-473D-BBFE-ADEB8DD39159}" presName="hierRoot2" presStyleCnt="0">
        <dgm:presLayoutVars>
          <dgm:hierBranch val="init"/>
        </dgm:presLayoutVars>
      </dgm:prSet>
      <dgm:spPr/>
    </dgm:pt>
    <dgm:pt modelId="{D435CD6D-462A-4945-97F4-2EB08625186F}" type="pres">
      <dgm:prSet presAssocID="{E3708F68-F170-473D-BBFE-ADEB8DD39159}" presName="rootComposite" presStyleCnt="0"/>
      <dgm:spPr/>
    </dgm:pt>
    <dgm:pt modelId="{37EC1E52-B326-4335-9DB2-E4E3AD4E1DDE}" type="pres">
      <dgm:prSet presAssocID="{E3708F68-F170-473D-BBFE-ADEB8DD39159}" presName="rootText" presStyleLbl="node3" presStyleIdx="5" presStyleCnt="6">
        <dgm:presLayoutVars>
          <dgm:chPref val="3"/>
        </dgm:presLayoutVars>
      </dgm:prSet>
      <dgm:spPr/>
      <dgm:t>
        <a:bodyPr/>
        <a:lstStyle/>
        <a:p>
          <a:endParaRPr lang="es-PE"/>
        </a:p>
      </dgm:t>
    </dgm:pt>
    <dgm:pt modelId="{E31A0B43-8D3F-4A80-9A90-F3DDC5F7B2D9}" type="pres">
      <dgm:prSet presAssocID="{E3708F68-F170-473D-BBFE-ADEB8DD39159}" presName="rootConnector" presStyleLbl="node3" presStyleIdx="5" presStyleCnt="6"/>
      <dgm:spPr/>
      <dgm:t>
        <a:bodyPr/>
        <a:lstStyle/>
        <a:p>
          <a:endParaRPr lang="es-PE"/>
        </a:p>
      </dgm:t>
    </dgm:pt>
    <dgm:pt modelId="{E073AF3D-8DC3-4293-A991-5F8EAC747AFE}" type="pres">
      <dgm:prSet presAssocID="{E3708F68-F170-473D-BBFE-ADEB8DD39159}" presName="hierChild4" presStyleCnt="0"/>
      <dgm:spPr/>
    </dgm:pt>
    <dgm:pt modelId="{786D1434-4870-49E9-A8C0-2A1CFB8C3377}" type="pres">
      <dgm:prSet presAssocID="{E3708F68-F170-473D-BBFE-ADEB8DD39159}" presName="hierChild5" presStyleCnt="0"/>
      <dgm:spPr/>
    </dgm:pt>
    <dgm:pt modelId="{06077AF3-B3B1-4D50-9A49-9ACB2AE80AFD}" type="pres">
      <dgm:prSet presAssocID="{8081B780-9CF3-4B04-8CEE-84243531B934}" presName="hierChild5" presStyleCnt="0"/>
      <dgm:spPr/>
    </dgm:pt>
    <dgm:pt modelId="{7AFE55C8-A08D-4729-B7CC-F5D6F7AFA08F}" type="pres">
      <dgm:prSet presAssocID="{C68BCE3B-368A-4AD5-931E-BB13F70C2191}" presName="hierChild3" presStyleCnt="0"/>
      <dgm:spPr/>
    </dgm:pt>
  </dgm:ptLst>
  <dgm:cxnLst>
    <dgm:cxn modelId="{0E7BFAA9-3490-4AEB-BEA3-A97E7304C1B7}" type="presOf" srcId="{5F7A2E3A-F7BA-49CD-998D-1618E582C416}" destId="{3AB51885-A716-4D86-A3CB-EFCF646EE1FC}" srcOrd="0" destOrd="0" presId="urn:microsoft.com/office/officeart/2005/8/layout/orgChart1"/>
    <dgm:cxn modelId="{13A983C9-D646-45BB-8EAB-9088216B8AAD}" type="presOf" srcId="{5F7A2E3A-F7BA-49CD-998D-1618E582C416}" destId="{B778641B-7B9D-4BA2-9EDC-3F838F8384E3}" srcOrd="1" destOrd="0" presId="urn:microsoft.com/office/officeart/2005/8/layout/orgChart1"/>
    <dgm:cxn modelId="{C797634B-1877-41B1-BA68-DBE255FF3CED}" srcId="{EBD45B7D-FA4C-4303-86DB-85B69304841C}" destId="{F19F7017-D3D0-4F59-BC7E-6329FC8F4015}" srcOrd="0" destOrd="0" parTransId="{90980682-8CAC-497D-9DD8-4F7F77B76AB3}" sibTransId="{78E0B738-1D8B-41E6-9249-872C84F889AD}"/>
    <dgm:cxn modelId="{4452D408-B0B2-4F4F-91AC-5DD7F8659172}" type="presOf" srcId="{9A17E2E7-FA17-4A00-A110-D2970AD4D05A}" destId="{FBD766F6-FF9D-4223-AF98-F194C273A3E1}" srcOrd="0" destOrd="0" presId="urn:microsoft.com/office/officeart/2005/8/layout/orgChart1"/>
    <dgm:cxn modelId="{DED77DF5-B34B-491B-8C13-F705C7753F5B}" type="presOf" srcId="{BC4C0CB5-94FB-4C51-B46E-DF00A2A9B696}" destId="{15DA041F-BAAA-4F7D-BA86-5650DE646046}" srcOrd="0" destOrd="0" presId="urn:microsoft.com/office/officeart/2005/8/layout/orgChart1"/>
    <dgm:cxn modelId="{D3A207FE-2C7A-46EE-B219-062C40BA2762}" type="presOf" srcId="{C68BCE3B-368A-4AD5-931E-BB13F70C2191}" destId="{D3FE78D5-E6CE-4C09-A1BE-DFD3494C250B}" srcOrd="1" destOrd="0" presId="urn:microsoft.com/office/officeart/2005/8/layout/orgChart1"/>
    <dgm:cxn modelId="{8197AF0F-E797-42D2-9DEC-4139BD02A04E}" type="presOf" srcId="{C68BCE3B-368A-4AD5-931E-BB13F70C2191}" destId="{4CB0A146-4F3F-4C7C-BE4D-FD99D8FC3B68}" srcOrd="0" destOrd="0" presId="urn:microsoft.com/office/officeart/2005/8/layout/orgChart1"/>
    <dgm:cxn modelId="{37B2EAF7-94DA-49B8-89C1-3BEF4C962E68}" type="presOf" srcId="{8081B780-9CF3-4B04-8CEE-84243531B934}" destId="{9779B5DD-2BE8-45E5-9E68-892E7EBBCC51}" srcOrd="0" destOrd="0" presId="urn:microsoft.com/office/officeart/2005/8/layout/orgChart1"/>
    <dgm:cxn modelId="{38D3DA90-B2D9-42A1-9D6E-9F67B8FDB852}" srcId="{EBD45B7D-FA4C-4303-86DB-85B69304841C}" destId="{9A17E2E7-FA17-4A00-A110-D2970AD4D05A}" srcOrd="3" destOrd="0" parTransId="{1D8537D1-4507-455D-BEC0-17EA5C82F54E}" sibTransId="{AC662599-CA63-4E54-BF8E-69265B7C2479}"/>
    <dgm:cxn modelId="{134B3627-0E2C-4038-B732-D36CFA2A6442}" srcId="{8081B780-9CF3-4B04-8CEE-84243531B934}" destId="{E3708F68-F170-473D-BBFE-ADEB8DD39159}" srcOrd="1" destOrd="0" parTransId="{2FE70068-C969-4B3C-90BC-87FE7C25007B}" sibTransId="{00F809D0-FDD2-4805-806C-B293BDFCA9E0}"/>
    <dgm:cxn modelId="{9061918B-8762-477F-9C7A-46E9DC2C9A2B}" type="presOf" srcId="{90980682-8CAC-497D-9DD8-4F7F77B76AB3}" destId="{7F02C92F-C513-482F-884E-F98EB846209B}" srcOrd="0" destOrd="0" presId="urn:microsoft.com/office/officeart/2005/8/layout/orgChart1"/>
    <dgm:cxn modelId="{93C80992-6E22-49A5-980D-C9CB20422D0C}" type="presOf" srcId="{C5332E07-2C22-4997-A204-33FCF0FC5E2B}" destId="{7BC38605-451B-4569-88A0-F6EA1980A8AE}" srcOrd="0" destOrd="0" presId="urn:microsoft.com/office/officeart/2005/8/layout/orgChart1"/>
    <dgm:cxn modelId="{25C2969B-91DF-40D9-B1A6-E198B8D654CF}" type="presOf" srcId="{5D7477EE-7941-4076-84D5-3C631F41509C}" destId="{2909999A-297A-4F49-9F61-08DE166F1E2C}" srcOrd="1" destOrd="0" presId="urn:microsoft.com/office/officeart/2005/8/layout/orgChart1"/>
    <dgm:cxn modelId="{C00EDDE9-25C1-44DB-82CA-FC144B10C4D0}" type="presOf" srcId="{F19F7017-D3D0-4F59-BC7E-6329FC8F4015}" destId="{2A22ABC6-5805-452F-9375-43A793370826}" srcOrd="1" destOrd="0" presId="urn:microsoft.com/office/officeart/2005/8/layout/orgChart1"/>
    <dgm:cxn modelId="{167D2262-8692-4147-99D8-A8E9F835AACD}" type="presOf" srcId="{102320C0-492E-4560-94B3-9A9CA8A647C9}" destId="{EFADB9A8-BD00-4F6A-8C7D-EEC324124BBA}" srcOrd="0" destOrd="0" presId="urn:microsoft.com/office/officeart/2005/8/layout/orgChart1"/>
    <dgm:cxn modelId="{BAA190F5-F611-45C1-8CF6-6649A3D7168F}" srcId="{102320C0-492E-4560-94B3-9A9CA8A647C9}" destId="{C68BCE3B-368A-4AD5-931E-BB13F70C2191}" srcOrd="0" destOrd="0" parTransId="{A7BBB5F9-C676-4E68-90FE-3124AE81AEC5}" sibTransId="{11ADB06A-54C2-4A24-B5C2-643D41BE6554}"/>
    <dgm:cxn modelId="{2249D9D6-6D7B-46B6-B265-F208D7F15522}" type="presOf" srcId="{0FD03078-F65D-44E0-9F87-DF8B5C453A7E}" destId="{4F94DCC0-39B3-4E24-BD9C-3CAB46CB7D45}" srcOrd="0" destOrd="0" presId="urn:microsoft.com/office/officeart/2005/8/layout/orgChart1"/>
    <dgm:cxn modelId="{E40F07D8-7828-482B-9F52-8A6C31A4E558}" type="presOf" srcId="{8081B780-9CF3-4B04-8CEE-84243531B934}" destId="{5244F08F-67B3-459F-83EE-7156FE3F1A49}" srcOrd="1" destOrd="0" presId="urn:microsoft.com/office/officeart/2005/8/layout/orgChart1"/>
    <dgm:cxn modelId="{F2C866E1-BEDA-4123-871B-55DFED727185}" type="presOf" srcId="{D7E6DE2F-4114-499A-A9FA-74492A23E132}" destId="{4774E834-7776-47E5-A3BF-465E7145C2F5}" srcOrd="0" destOrd="0" presId="urn:microsoft.com/office/officeart/2005/8/layout/orgChart1"/>
    <dgm:cxn modelId="{A94A5972-649E-452B-B77C-0A8147C5A2C7}" type="presOf" srcId="{09B29916-B00F-4B58-87D3-2647BC9CF028}" destId="{495D48ED-BF7B-4B88-8963-E3195BB1599E}" srcOrd="0" destOrd="0" presId="urn:microsoft.com/office/officeart/2005/8/layout/orgChart1"/>
    <dgm:cxn modelId="{80605A79-D916-4779-9ABE-04732954E378}" type="presOf" srcId="{DE7117AE-752C-4F83-B936-534F9C62376F}" destId="{C72758AD-936F-46DD-A089-0F16EBE9996C}" srcOrd="0" destOrd="0" presId="urn:microsoft.com/office/officeart/2005/8/layout/orgChart1"/>
    <dgm:cxn modelId="{580A8C7B-E956-4502-AEB0-068AEDD8D550}" type="presOf" srcId="{E3708F68-F170-473D-BBFE-ADEB8DD39159}" destId="{E31A0B43-8D3F-4A80-9A90-F3DDC5F7B2D9}" srcOrd="1" destOrd="0" presId="urn:microsoft.com/office/officeart/2005/8/layout/orgChart1"/>
    <dgm:cxn modelId="{98977CA2-5711-4A13-9893-159E618B0D8B}" srcId="{EBD45B7D-FA4C-4303-86DB-85B69304841C}" destId="{5F7A2E3A-F7BA-49CD-998D-1618E582C416}" srcOrd="2" destOrd="0" parTransId="{DE7117AE-752C-4F83-B936-534F9C62376F}" sibTransId="{9CBCC6C5-C256-4091-B06F-83F6A2686C99}"/>
    <dgm:cxn modelId="{6EECE793-602C-4CD1-A4DA-D0E0F40D2565}" type="presOf" srcId="{E3708F68-F170-473D-BBFE-ADEB8DD39159}" destId="{37EC1E52-B326-4335-9DB2-E4E3AD4E1DDE}" srcOrd="0" destOrd="0" presId="urn:microsoft.com/office/officeart/2005/8/layout/orgChart1"/>
    <dgm:cxn modelId="{3303EF55-5639-495A-94C2-DB3B8ACA1D80}" srcId="{8081B780-9CF3-4B04-8CEE-84243531B934}" destId="{5D7477EE-7941-4076-84D5-3C631F41509C}" srcOrd="0" destOrd="0" parTransId="{D7E6DE2F-4114-499A-A9FA-74492A23E132}" sibTransId="{4F26B483-ABA3-4CE0-8857-D11A20E707E0}"/>
    <dgm:cxn modelId="{D3ABE7D5-D92E-4B59-9921-FE475668A02F}" srcId="{C68BCE3B-368A-4AD5-931E-BB13F70C2191}" destId="{8081B780-9CF3-4B04-8CEE-84243531B934}" srcOrd="1" destOrd="0" parTransId="{BC4C0CB5-94FB-4C51-B46E-DF00A2A9B696}" sibTransId="{3DB8E77E-B24A-476E-95CB-38B2F9B3A64B}"/>
    <dgm:cxn modelId="{6D43238D-B1B2-487B-ACF9-4C9FF9A1E975}" type="presOf" srcId="{9A17E2E7-FA17-4A00-A110-D2970AD4D05A}" destId="{B2A19F0E-ABAA-44F4-BEEB-6190745F49AA}" srcOrd="1" destOrd="0" presId="urn:microsoft.com/office/officeart/2005/8/layout/orgChart1"/>
    <dgm:cxn modelId="{F3740C94-A0FE-4B0F-9146-E73E627D2183}" type="presOf" srcId="{F19F7017-D3D0-4F59-BC7E-6329FC8F4015}" destId="{D72E694E-8833-4047-882A-F94D50ED8D92}" srcOrd="0" destOrd="0" presId="urn:microsoft.com/office/officeart/2005/8/layout/orgChart1"/>
    <dgm:cxn modelId="{758B70D5-C08C-411A-8237-9641CC89A607}" srcId="{EBD45B7D-FA4C-4303-86DB-85B69304841C}" destId="{C5332E07-2C22-4997-A204-33FCF0FC5E2B}" srcOrd="1" destOrd="0" parTransId="{09B29916-B00F-4B58-87D3-2647BC9CF028}" sibTransId="{93260A54-85C2-4089-A572-1EBD9EC460C0}"/>
    <dgm:cxn modelId="{5F085C62-1C12-4F92-A101-0289BDAB3216}" type="presOf" srcId="{EBD45B7D-FA4C-4303-86DB-85B69304841C}" destId="{96148278-A50A-4F95-8627-67B1A1CEE74A}" srcOrd="0" destOrd="0" presId="urn:microsoft.com/office/officeart/2005/8/layout/orgChart1"/>
    <dgm:cxn modelId="{A159C3B4-3C99-48AC-86A0-0A67F4ACAFCB}" type="presOf" srcId="{2FE70068-C969-4B3C-90BC-87FE7C25007B}" destId="{076595E2-7C60-4332-88E5-AEB8A856AE48}" srcOrd="0" destOrd="0" presId="urn:microsoft.com/office/officeart/2005/8/layout/orgChart1"/>
    <dgm:cxn modelId="{3C6EE3AC-2D7E-4DAE-904F-711FE944C790}" type="presOf" srcId="{1D8537D1-4507-455D-BEC0-17EA5C82F54E}" destId="{44DE6A65-3F01-4855-8984-2E77FAA8E407}" srcOrd="0" destOrd="0" presId="urn:microsoft.com/office/officeart/2005/8/layout/orgChart1"/>
    <dgm:cxn modelId="{1333AE7A-EA54-4901-99BB-C8E0BB468647}" type="presOf" srcId="{C5332E07-2C22-4997-A204-33FCF0FC5E2B}" destId="{D215AC1C-63B1-4014-9B33-C1FAD4422CD8}" srcOrd="1" destOrd="0" presId="urn:microsoft.com/office/officeart/2005/8/layout/orgChart1"/>
    <dgm:cxn modelId="{9724CA97-CA8C-47F0-8CCC-01F51FF22C74}" type="presOf" srcId="{5D7477EE-7941-4076-84D5-3C631F41509C}" destId="{56314EC4-5B2D-4C7E-BB83-C01378E583AD}" srcOrd="0" destOrd="0" presId="urn:microsoft.com/office/officeart/2005/8/layout/orgChart1"/>
    <dgm:cxn modelId="{CE2E2515-54DD-4377-B616-5837E32DFFCF}" srcId="{C68BCE3B-368A-4AD5-931E-BB13F70C2191}" destId="{EBD45B7D-FA4C-4303-86DB-85B69304841C}" srcOrd="0" destOrd="0" parTransId="{0FD03078-F65D-44E0-9F87-DF8B5C453A7E}" sibTransId="{CB133699-3D65-4A1B-948C-87B26E2D0569}"/>
    <dgm:cxn modelId="{F74AE2CB-AE46-4052-A40F-F94DAB429B48}" type="presOf" srcId="{EBD45B7D-FA4C-4303-86DB-85B69304841C}" destId="{0D8A4295-990B-4AE5-A2C0-4885206401F5}" srcOrd="1" destOrd="0" presId="urn:microsoft.com/office/officeart/2005/8/layout/orgChart1"/>
    <dgm:cxn modelId="{5AE96BAA-2C59-4750-A6E1-632AADAED1B3}" type="presParOf" srcId="{EFADB9A8-BD00-4F6A-8C7D-EEC324124BBA}" destId="{338B2DD9-6B6D-45BA-9775-61DFFD2488B1}" srcOrd="0" destOrd="0" presId="urn:microsoft.com/office/officeart/2005/8/layout/orgChart1"/>
    <dgm:cxn modelId="{654257AE-C69E-43FD-93AF-AD3A3D95BE82}" type="presParOf" srcId="{338B2DD9-6B6D-45BA-9775-61DFFD2488B1}" destId="{ACBEAB24-885F-42EB-8AF9-3D5880889362}" srcOrd="0" destOrd="0" presId="urn:microsoft.com/office/officeart/2005/8/layout/orgChart1"/>
    <dgm:cxn modelId="{2918AEE9-9468-4AC4-A782-EECCCEC32F08}" type="presParOf" srcId="{ACBEAB24-885F-42EB-8AF9-3D5880889362}" destId="{4CB0A146-4F3F-4C7C-BE4D-FD99D8FC3B68}" srcOrd="0" destOrd="0" presId="urn:microsoft.com/office/officeart/2005/8/layout/orgChart1"/>
    <dgm:cxn modelId="{D21C82FF-7332-41F0-8CC2-EC1E9FA105BD}" type="presParOf" srcId="{ACBEAB24-885F-42EB-8AF9-3D5880889362}" destId="{D3FE78D5-E6CE-4C09-A1BE-DFD3494C250B}" srcOrd="1" destOrd="0" presId="urn:microsoft.com/office/officeart/2005/8/layout/orgChart1"/>
    <dgm:cxn modelId="{CCFC32E1-BA46-4358-A45E-F5E36E6AC37B}" type="presParOf" srcId="{338B2DD9-6B6D-45BA-9775-61DFFD2488B1}" destId="{722EB841-E2C5-4AF4-B923-F891433FC600}" srcOrd="1" destOrd="0" presId="urn:microsoft.com/office/officeart/2005/8/layout/orgChart1"/>
    <dgm:cxn modelId="{2A50F868-6C80-4A87-B998-30DD5917F449}" type="presParOf" srcId="{722EB841-E2C5-4AF4-B923-F891433FC600}" destId="{4F94DCC0-39B3-4E24-BD9C-3CAB46CB7D45}" srcOrd="0" destOrd="0" presId="urn:microsoft.com/office/officeart/2005/8/layout/orgChart1"/>
    <dgm:cxn modelId="{4C2AC964-76F3-4410-9F65-4496456021DE}" type="presParOf" srcId="{722EB841-E2C5-4AF4-B923-F891433FC600}" destId="{AE253B29-9B08-459D-B6B2-53FBE0198F6A}" srcOrd="1" destOrd="0" presId="urn:microsoft.com/office/officeart/2005/8/layout/orgChart1"/>
    <dgm:cxn modelId="{0EF9206B-6C77-4D13-8AC0-9404F07442C6}" type="presParOf" srcId="{AE253B29-9B08-459D-B6B2-53FBE0198F6A}" destId="{AC478097-AED2-43EF-854C-0C37E9814144}" srcOrd="0" destOrd="0" presId="urn:microsoft.com/office/officeart/2005/8/layout/orgChart1"/>
    <dgm:cxn modelId="{55D10FF1-FFFB-4FC5-AFAA-AC8E8F329DF8}" type="presParOf" srcId="{AC478097-AED2-43EF-854C-0C37E9814144}" destId="{96148278-A50A-4F95-8627-67B1A1CEE74A}" srcOrd="0" destOrd="0" presId="urn:microsoft.com/office/officeart/2005/8/layout/orgChart1"/>
    <dgm:cxn modelId="{7D07279C-ACED-4197-98C8-7C139EADE0F3}" type="presParOf" srcId="{AC478097-AED2-43EF-854C-0C37E9814144}" destId="{0D8A4295-990B-4AE5-A2C0-4885206401F5}" srcOrd="1" destOrd="0" presId="urn:microsoft.com/office/officeart/2005/8/layout/orgChart1"/>
    <dgm:cxn modelId="{93E26902-5AA7-412C-B27C-4D7817DF6817}" type="presParOf" srcId="{AE253B29-9B08-459D-B6B2-53FBE0198F6A}" destId="{F1D912FC-2304-4AD5-9C4A-FD103E15149A}" srcOrd="1" destOrd="0" presId="urn:microsoft.com/office/officeart/2005/8/layout/orgChart1"/>
    <dgm:cxn modelId="{7028B2E9-EDF8-49DD-89A9-B6D89C306729}" type="presParOf" srcId="{F1D912FC-2304-4AD5-9C4A-FD103E15149A}" destId="{7F02C92F-C513-482F-884E-F98EB846209B}" srcOrd="0" destOrd="0" presId="urn:microsoft.com/office/officeart/2005/8/layout/orgChart1"/>
    <dgm:cxn modelId="{6C8DC736-F9C9-4300-8DE4-8ADE8A002A84}" type="presParOf" srcId="{F1D912FC-2304-4AD5-9C4A-FD103E15149A}" destId="{85356014-B773-4CCB-A771-EEE731B280FC}" srcOrd="1" destOrd="0" presId="urn:microsoft.com/office/officeart/2005/8/layout/orgChart1"/>
    <dgm:cxn modelId="{477BC887-77A2-4C98-AE68-928839BC1764}" type="presParOf" srcId="{85356014-B773-4CCB-A771-EEE731B280FC}" destId="{D4AA28A2-EEC3-450E-89D7-973E70236531}" srcOrd="0" destOrd="0" presId="urn:microsoft.com/office/officeart/2005/8/layout/orgChart1"/>
    <dgm:cxn modelId="{734AE525-D561-48D4-853B-2F93906E6593}" type="presParOf" srcId="{D4AA28A2-EEC3-450E-89D7-973E70236531}" destId="{D72E694E-8833-4047-882A-F94D50ED8D92}" srcOrd="0" destOrd="0" presId="urn:microsoft.com/office/officeart/2005/8/layout/orgChart1"/>
    <dgm:cxn modelId="{FE82CC46-DC5A-4C4C-A6AC-BB534FD25F84}" type="presParOf" srcId="{D4AA28A2-EEC3-450E-89D7-973E70236531}" destId="{2A22ABC6-5805-452F-9375-43A793370826}" srcOrd="1" destOrd="0" presId="urn:microsoft.com/office/officeart/2005/8/layout/orgChart1"/>
    <dgm:cxn modelId="{FC15C527-47D8-4B6A-8A0B-1A5066058EB2}" type="presParOf" srcId="{85356014-B773-4CCB-A771-EEE731B280FC}" destId="{1D7BA8FF-BE49-42FA-B7D6-3AB9993169F4}" srcOrd="1" destOrd="0" presId="urn:microsoft.com/office/officeart/2005/8/layout/orgChart1"/>
    <dgm:cxn modelId="{966B58CC-1E77-49AD-A120-6C527678C790}" type="presParOf" srcId="{85356014-B773-4CCB-A771-EEE731B280FC}" destId="{BEB5BB11-A76C-4D94-8419-386D7FEDD3A6}" srcOrd="2" destOrd="0" presId="urn:microsoft.com/office/officeart/2005/8/layout/orgChart1"/>
    <dgm:cxn modelId="{A531ECAD-61A6-41C5-B01F-A1249D5A8F8B}" type="presParOf" srcId="{F1D912FC-2304-4AD5-9C4A-FD103E15149A}" destId="{495D48ED-BF7B-4B88-8963-E3195BB1599E}" srcOrd="2" destOrd="0" presId="urn:microsoft.com/office/officeart/2005/8/layout/orgChart1"/>
    <dgm:cxn modelId="{8D650F0C-9B4F-4769-A81A-4012969760E6}" type="presParOf" srcId="{F1D912FC-2304-4AD5-9C4A-FD103E15149A}" destId="{37F9B215-9497-4730-905D-EB746EFA459C}" srcOrd="3" destOrd="0" presId="urn:microsoft.com/office/officeart/2005/8/layout/orgChart1"/>
    <dgm:cxn modelId="{BAD53229-D47A-4AF6-9161-8F09C6C3314D}" type="presParOf" srcId="{37F9B215-9497-4730-905D-EB746EFA459C}" destId="{683D028E-6D19-432E-AA9B-7CCEFE098E36}" srcOrd="0" destOrd="0" presId="urn:microsoft.com/office/officeart/2005/8/layout/orgChart1"/>
    <dgm:cxn modelId="{CAF404C7-97AA-443E-B546-7139567A5509}" type="presParOf" srcId="{683D028E-6D19-432E-AA9B-7CCEFE098E36}" destId="{7BC38605-451B-4569-88A0-F6EA1980A8AE}" srcOrd="0" destOrd="0" presId="urn:microsoft.com/office/officeart/2005/8/layout/orgChart1"/>
    <dgm:cxn modelId="{EF75D56D-CF4D-4BEB-9CF9-F1BB14EDCCA3}" type="presParOf" srcId="{683D028E-6D19-432E-AA9B-7CCEFE098E36}" destId="{D215AC1C-63B1-4014-9B33-C1FAD4422CD8}" srcOrd="1" destOrd="0" presId="urn:microsoft.com/office/officeart/2005/8/layout/orgChart1"/>
    <dgm:cxn modelId="{DA5607E3-71C2-4E93-A53D-F103BB409DD3}" type="presParOf" srcId="{37F9B215-9497-4730-905D-EB746EFA459C}" destId="{C66868DC-00AE-4BA7-9426-6D4AC8C5FB3C}" srcOrd="1" destOrd="0" presId="urn:microsoft.com/office/officeart/2005/8/layout/orgChart1"/>
    <dgm:cxn modelId="{D1C35948-33E8-43E6-900A-C79BD5F88550}" type="presParOf" srcId="{37F9B215-9497-4730-905D-EB746EFA459C}" destId="{05C914C7-357A-42A4-B7AA-EC78B4127407}" srcOrd="2" destOrd="0" presId="urn:microsoft.com/office/officeart/2005/8/layout/orgChart1"/>
    <dgm:cxn modelId="{999F59E2-14AF-46B3-81D8-D12A0E5C263E}" type="presParOf" srcId="{F1D912FC-2304-4AD5-9C4A-FD103E15149A}" destId="{C72758AD-936F-46DD-A089-0F16EBE9996C}" srcOrd="4" destOrd="0" presId="urn:microsoft.com/office/officeart/2005/8/layout/orgChart1"/>
    <dgm:cxn modelId="{9F1DC942-1407-49F8-974C-ECB707E079B2}" type="presParOf" srcId="{F1D912FC-2304-4AD5-9C4A-FD103E15149A}" destId="{79124526-FCB5-4CD9-A493-AF39EAF89A73}" srcOrd="5" destOrd="0" presId="urn:microsoft.com/office/officeart/2005/8/layout/orgChart1"/>
    <dgm:cxn modelId="{70864E06-88FB-420A-974C-C4044354499B}" type="presParOf" srcId="{79124526-FCB5-4CD9-A493-AF39EAF89A73}" destId="{28F4C219-DFAF-4F0F-88DF-641338C3C453}" srcOrd="0" destOrd="0" presId="urn:microsoft.com/office/officeart/2005/8/layout/orgChart1"/>
    <dgm:cxn modelId="{490F8466-8A5E-4A02-9B1A-AC0335640980}" type="presParOf" srcId="{28F4C219-DFAF-4F0F-88DF-641338C3C453}" destId="{3AB51885-A716-4D86-A3CB-EFCF646EE1FC}" srcOrd="0" destOrd="0" presId="urn:microsoft.com/office/officeart/2005/8/layout/orgChart1"/>
    <dgm:cxn modelId="{D7CB6C20-354C-4EDB-93BC-8CAE90EAAF12}" type="presParOf" srcId="{28F4C219-DFAF-4F0F-88DF-641338C3C453}" destId="{B778641B-7B9D-4BA2-9EDC-3F838F8384E3}" srcOrd="1" destOrd="0" presId="urn:microsoft.com/office/officeart/2005/8/layout/orgChart1"/>
    <dgm:cxn modelId="{6236607B-9CCA-47DE-BB72-BA63E4EEC9D0}" type="presParOf" srcId="{79124526-FCB5-4CD9-A493-AF39EAF89A73}" destId="{A51F2DFE-458A-4D91-85F2-25F470C3F8AD}" srcOrd="1" destOrd="0" presId="urn:microsoft.com/office/officeart/2005/8/layout/orgChart1"/>
    <dgm:cxn modelId="{98FAFC08-0C02-4BCE-A35F-73EBE69D5D80}" type="presParOf" srcId="{79124526-FCB5-4CD9-A493-AF39EAF89A73}" destId="{5C47A213-3AC9-4293-A72A-D3DB0C263DF5}" srcOrd="2" destOrd="0" presId="urn:microsoft.com/office/officeart/2005/8/layout/orgChart1"/>
    <dgm:cxn modelId="{27BCD626-63D3-4BAC-8AB0-9D63490B65E1}" type="presParOf" srcId="{F1D912FC-2304-4AD5-9C4A-FD103E15149A}" destId="{44DE6A65-3F01-4855-8984-2E77FAA8E407}" srcOrd="6" destOrd="0" presId="urn:microsoft.com/office/officeart/2005/8/layout/orgChart1"/>
    <dgm:cxn modelId="{166057E6-CEA1-40D6-8DEE-DB201A24FE26}" type="presParOf" srcId="{F1D912FC-2304-4AD5-9C4A-FD103E15149A}" destId="{D43954F8-310F-4D9B-B6DD-6DD5E226B18C}" srcOrd="7" destOrd="0" presId="urn:microsoft.com/office/officeart/2005/8/layout/orgChart1"/>
    <dgm:cxn modelId="{7D506143-9EB8-4E43-9842-19AAD8BCEBA9}" type="presParOf" srcId="{D43954F8-310F-4D9B-B6DD-6DD5E226B18C}" destId="{C1DED223-A280-4852-99A6-6FF1FB063CFE}" srcOrd="0" destOrd="0" presId="urn:microsoft.com/office/officeart/2005/8/layout/orgChart1"/>
    <dgm:cxn modelId="{AD3E6E55-8ED8-450B-B702-B9325EEC064E}" type="presParOf" srcId="{C1DED223-A280-4852-99A6-6FF1FB063CFE}" destId="{FBD766F6-FF9D-4223-AF98-F194C273A3E1}" srcOrd="0" destOrd="0" presId="urn:microsoft.com/office/officeart/2005/8/layout/orgChart1"/>
    <dgm:cxn modelId="{02FD015C-0C98-4A26-809A-1A47F1807504}" type="presParOf" srcId="{C1DED223-A280-4852-99A6-6FF1FB063CFE}" destId="{B2A19F0E-ABAA-44F4-BEEB-6190745F49AA}" srcOrd="1" destOrd="0" presId="urn:microsoft.com/office/officeart/2005/8/layout/orgChart1"/>
    <dgm:cxn modelId="{CEF3D619-DF8E-4792-A4E3-AF366FC0709E}" type="presParOf" srcId="{D43954F8-310F-4D9B-B6DD-6DD5E226B18C}" destId="{1FCBC878-E1A6-433C-8BFE-9B93276EACA2}" srcOrd="1" destOrd="0" presId="urn:microsoft.com/office/officeart/2005/8/layout/orgChart1"/>
    <dgm:cxn modelId="{D8699351-E452-4685-BBC2-459143504A48}" type="presParOf" srcId="{D43954F8-310F-4D9B-B6DD-6DD5E226B18C}" destId="{38D80646-52D1-4597-A576-EC635239075A}" srcOrd="2" destOrd="0" presId="urn:microsoft.com/office/officeart/2005/8/layout/orgChart1"/>
    <dgm:cxn modelId="{D95ECD7D-68D2-46D4-A27F-B72E9350979A}" type="presParOf" srcId="{AE253B29-9B08-459D-B6B2-53FBE0198F6A}" destId="{66E8B4A7-1252-4CA0-BB31-766657313B51}" srcOrd="2" destOrd="0" presId="urn:microsoft.com/office/officeart/2005/8/layout/orgChart1"/>
    <dgm:cxn modelId="{FA11131D-54CC-457D-B957-61C36EB99E69}" type="presParOf" srcId="{722EB841-E2C5-4AF4-B923-F891433FC600}" destId="{15DA041F-BAAA-4F7D-BA86-5650DE646046}" srcOrd="2" destOrd="0" presId="urn:microsoft.com/office/officeart/2005/8/layout/orgChart1"/>
    <dgm:cxn modelId="{DC487A4A-773A-4B24-BD46-27D96D44B4E4}" type="presParOf" srcId="{722EB841-E2C5-4AF4-B923-F891433FC600}" destId="{E848891C-91CD-4092-B240-0B07BB23FCBD}" srcOrd="3" destOrd="0" presId="urn:microsoft.com/office/officeart/2005/8/layout/orgChart1"/>
    <dgm:cxn modelId="{3FCF3278-FEDA-404F-8BF1-6C3BF9BC84A0}" type="presParOf" srcId="{E848891C-91CD-4092-B240-0B07BB23FCBD}" destId="{87B229C7-04AA-4AF5-8367-4F23CB6249FD}" srcOrd="0" destOrd="0" presId="urn:microsoft.com/office/officeart/2005/8/layout/orgChart1"/>
    <dgm:cxn modelId="{594C8677-6906-4E08-88E3-66CDD4B01BD4}" type="presParOf" srcId="{87B229C7-04AA-4AF5-8367-4F23CB6249FD}" destId="{9779B5DD-2BE8-45E5-9E68-892E7EBBCC51}" srcOrd="0" destOrd="0" presId="urn:microsoft.com/office/officeart/2005/8/layout/orgChart1"/>
    <dgm:cxn modelId="{356247BD-D01F-4B24-8660-6C2ADB960F17}" type="presParOf" srcId="{87B229C7-04AA-4AF5-8367-4F23CB6249FD}" destId="{5244F08F-67B3-459F-83EE-7156FE3F1A49}" srcOrd="1" destOrd="0" presId="urn:microsoft.com/office/officeart/2005/8/layout/orgChart1"/>
    <dgm:cxn modelId="{8F828EEA-C593-4FE3-8BB4-8ADC4C7D46B2}" type="presParOf" srcId="{E848891C-91CD-4092-B240-0B07BB23FCBD}" destId="{768D41E9-D681-45C8-B0D0-8475FAC0260D}" srcOrd="1" destOrd="0" presId="urn:microsoft.com/office/officeart/2005/8/layout/orgChart1"/>
    <dgm:cxn modelId="{EEF640CE-4C62-481F-A8B6-11CFC9FD042D}" type="presParOf" srcId="{768D41E9-D681-45C8-B0D0-8475FAC0260D}" destId="{4774E834-7776-47E5-A3BF-465E7145C2F5}" srcOrd="0" destOrd="0" presId="urn:microsoft.com/office/officeart/2005/8/layout/orgChart1"/>
    <dgm:cxn modelId="{84ADBC71-1778-48D7-BA9B-C3902DA8E9B6}" type="presParOf" srcId="{768D41E9-D681-45C8-B0D0-8475FAC0260D}" destId="{78DB67A0-58BD-464B-AC3B-A0F80A7C6EDE}" srcOrd="1" destOrd="0" presId="urn:microsoft.com/office/officeart/2005/8/layout/orgChart1"/>
    <dgm:cxn modelId="{6149F6CC-9B5F-4CDF-A988-FE45D33615B2}" type="presParOf" srcId="{78DB67A0-58BD-464B-AC3B-A0F80A7C6EDE}" destId="{76D7B695-7FB4-4744-B22C-7CF6553A96C5}" srcOrd="0" destOrd="0" presId="urn:microsoft.com/office/officeart/2005/8/layout/orgChart1"/>
    <dgm:cxn modelId="{ADE76CD3-58BD-432A-8C8A-043A472CF028}" type="presParOf" srcId="{76D7B695-7FB4-4744-B22C-7CF6553A96C5}" destId="{56314EC4-5B2D-4C7E-BB83-C01378E583AD}" srcOrd="0" destOrd="0" presId="urn:microsoft.com/office/officeart/2005/8/layout/orgChart1"/>
    <dgm:cxn modelId="{EBCC725E-3E99-4F0A-9001-053955D0509C}" type="presParOf" srcId="{76D7B695-7FB4-4744-B22C-7CF6553A96C5}" destId="{2909999A-297A-4F49-9F61-08DE166F1E2C}" srcOrd="1" destOrd="0" presId="urn:microsoft.com/office/officeart/2005/8/layout/orgChart1"/>
    <dgm:cxn modelId="{DFC3D963-680F-4A91-BB6C-C7FDC4AB89DD}" type="presParOf" srcId="{78DB67A0-58BD-464B-AC3B-A0F80A7C6EDE}" destId="{B416E5AF-754C-4F96-BFA6-E6A5B4BDF58F}" srcOrd="1" destOrd="0" presId="urn:microsoft.com/office/officeart/2005/8/layout/orgChart1"/>
    <dgm:cxn modelId="{62A72A28-DC32-4955-83D2-717E2BEB4AA5}" type="presParOf" srcId="{78DB67A0-58BD-464B-AC3B-A0F80A7C6EDE}" destId="{5F4369D8-0664-4F8C-91EC-5DFD5385EF91}" srcOrd="2" destOrd="0" presId="urn:microsoft.com/office/officeart/2005/8/layout/orgChart1"/>
    <dgm:cxn modelId="{981FE5DA-666D-4DA5-A87A-1CDC05C93BAE}" type="presParOf" srcId="{768D41E9-D681-45C8-B0D0-8475FAC0260D}" destId="{076595E2-7C60-4332-88E5-AEB8A856AE48}" srcOrd="2" destOrd="0" presId="urn:microsoft.com/office/officeart/2005/8/layout/orgChart1"/>
    <dgm:cxn modelId="{FCE38F30-3F22-4A84-BDC7-20E88EB4F967}" type="presParOf" srcId="{768D41E9-D681-45C8-B0D0-8475FAC0260D}" destId="{64E3BCA1-E0DF-4C79-99C8-6055B5D53736}" srcOrd="3" destOrd="0" presId="urn:microsoft.com/office/officeart/2005/8/layout/orgChart1"/>
    <dgm:cxn modelId="{28255E32-7276-448A-BE7F-BC7DC498BFF0}" type="presParOf" srcId="{64E3BCA1-E0DF-4C79-99C8-6055B5D53736}" destId="{D435CD6D-462A-4945-97F4-2EB08625186F}" srcOrd="0" destOrd="0" presId="urn:microsoft.com/office/officeart/2005/8/layout/orgChart1"/>
    <dgm:cxn modelId="{3E21A421-7ED9-4CBB-B0AB-C22958ED9127}" type="presParOf" srcId="{D435CD6D-462A-4945-97F4-2EB08625186F}" destId="{37EC1E52-B326-4335-9DB2-E4E3AD4E1DDE}" srcOrd="0" destOrd="0" presId="urn:microsoft.com/office/officeart/2005/8/layout/orgChart1"/>
    <dgm:cxn modelId="{AB348C3E-D25B-46ED-8A84-52D81A35A707}" type="presParOf" srcId="{D435CD6D-462A-4945-97F4-2EB08625186F}" destId="{E31A0B43-8D3F-4A80-9A90-F3DDC5F7B2D9}" srcOrd="1" destOrd="0" presId="urn:microsoft.com/office/officeart/2005/8/layout/orgChart1"/>
    <dgm:cxn modelId="{BCA49544-C918-438C-9517-D37AADA7C02A}" type="presParOf" srcId="{64E3BCA1-E0DF-4C79-99C8-6055B5D53736}" destId="{E073AF3D-8DC3-4293-A991-5F8EAC747AFE}" srcOrd="1" destOrd="0" presId="urn:microsoft.com/office/officeart/2005/8/layout/orgChart1"/>
    <dgm:cxn modelId="{23C3FE9B-30EE-4C3F-B730-7BE37B728459}" type="presParOf" srcId="{64E3BCA1-E0DF-4C79-99C8-6055B5D53736}" destId="{786D1434-4870-49E9-A8C0-2A1CFB8C3377}" srcOrd="2" destOrd="0" presId="urn:microsoft.com/office/officeart/2005/8/layout/orgChart1"/>
    <dgm:cxn modelId="{CF04BA2A-6300-4920-8372-E4C45911EA97}" type="presParOf" srcId="{E848891C-91CD-4092-B240-0B07BB23FCBD}" destId="{06077AF3-B3B1-4D50-9A49-9ACB2AE80AFD}" srcOrd="2" destOrd="0" presId="urn:microsoft.com/office/officeart/2005/8/layout/orgChart1"/>
    <dgm:cxn modelId="{EA03ED93-2102-4E59-BEA3-23518F0C5B89}" type="presParOf" srcId="{338B2DD9-6B6D-45BA-9775-61DFFD2488B1}" destId="{7AFE55C8-A08D-4729-B7CC-F5D6F7AFA08F}"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59F102-BEDE-49E6-B707-B89674CB9681}" type="doc">
      <dgm:prSet loTypeId="urn:microsoft.com/office/officeart/2005/8/layout/hierarchy2" loCatId="hierarchy" qsTypeId="urn:microsoft.com/office/officeart/2005/8/quickstyle/simple2" qsCatId="simple" csTypeId="urn:microsoft.com/office/officeart/2005/8/colors/colorful1" csCatId="colorful" phldr="1"/>
      <dgm:spPr/>
      <dgm:t>
        <a:bodyPr/>
        <a:lstStyle/>
        <a:p>
          <a:endParaRPr lang="es-PE"/>
        </a:p>
      </dgm:t>
    </dgm:pt>
    <dgm:pt modelId="{04F3DDFA-C299-483D-99D9-7013BC48E3F5}">
      <dgm:prSet phldrT="[Texto]" custT="1"/>
      <dgm:spPr/>
      <dgm:t>
        <a:bodyPr/>
        <a:lstStyle/>
        <a:p>
          <a:r>
            <a:rPr lang="es-PE" sz="1600" smtClean="0"/>
            <a:t> Eficacia de las políticas públicas sobre la promoción y publicidad de alimentos dirigida a los niños </a:t>
          </a:r>
          <a:endParaRPr lang="es-PE" sz="1600"/>
        </a:p>
      </dgm:t>
    </dgm:pt>
    <dgm:pt modelId="{562E0C1E-43C4-4DD1-9FD1-B39EF9EC856E}" type="parTrans" cxnId="{4F63093F-8FEB-4548-ACD6-199DE6FAA4E1}">
      <dgm:prSet/>
      <dgm:spPr/>
      <dgm:t>
        <a:bodyPr/>
        <a:lstStyle/>
        <a:p>
          <a:endParaRPr lang="es-PE" sz="1600"/>
        </a:p>
      </dgm:t>
    </dgm:pt>
    <dgm:pt modelId="{A6C2BD38-6D4D-44B6-A59A-4C8655210867}" type="sibTrans" cxnId="{4F63093F-8FEB-4548-ACD6-199DE6FAA4E1}">
      <dgm:prSet/>
      <dgm:spPr/>
      <dgm:t>
        <a:bodyPr/>
        <a:lstStyle/>
        <a:p>
          <a:endParaRPr lang="es-PE" sz="1600"/>
        </a:p>
      </dgm:t>
    </dgm:pt>
    <dgm:pt modelId="{4F22A6CA-25B8-42BE-A33F-08A6493259E9}">
      <dgm:prSet phldrT="[Texto]" custT="1"/>
      <dgm:spPr/>
      <dgm:t>
        <a:bodyPr/>
        <a:lstStyle/>
        <a:p>
          <a:r>
            <a:rPr lang="es-PE" sz="1600" dirty="0" smtClean="0"/>
            <a:t> Indicadores del cumplimiento </a:t>
          </a:r>
          <a:endParaRPr lang="es-PE" sz="1600" dirty="0"/>
        </a:p>
      </dgm:t>
    </dgm:pt>
    <dgm:pt modelId="{8554961C-2F4D-46D1-8291-08C3D5C84D34}" type="parTrans" cxnId="{6BF0930B-4027-4CA2-AAE0-7056F0775C29}">
      <dgm:prSet custT="1"/>
      <dgm:spPr/>
      <dgm:t>
        <a:bodyPr/>
        <a:lstStyle/>
        <a:p>
          <a:endParaRPr lang="es-PE" sz="1600"/>
        </a:p>
      </dgm:t>
    </dgm:pt>
    <dgm:pt modelId="{60F43EEF-614A-4C74-9F7A-28786CBF364D}" type="sibTrans" cxnId="{6BF0930B-4027-4CA2-AAE0-7056F0775C29}">
      <dgm:prSet/>
      <dgm:spPr/>
      <dgm:t>
        <a:bodyPr/>
        <a:lstStyle/>
        <a:p>
          <a:endParaRPr lang="es-PE" sz="1600"/>
        </a:p>
      </dgm:t>
    </dgm:pt>
    <dgm:pt modelId="{6FE5C87C-10B7-49FE-9ACA-02EA1F17DB06}">
      <dgm:prSet phldrT="[Texto]" custT="1"/>
      <dgm:spPr/>
      <dgm:t>
        <a:bodyPr/>
        <a:lstStyle/>
        <a:p>
          <a:r>
            <a:rPr lang="es-PE" sz="1600" dirty="0" smtClean="0"/>
            <a:t>Efecto de la reglamentación de la publicidad alimentaria sobre conocimiento, actitudes y comportamientos (solicitudes de compra) / gastos domésticos en comida rápida y reducción de IMC</a:t>
          </a:r>
          <a:endParaRPr lang="es-PE" sz="1600" dirty="0"/>
        </a:p>
      </dgm:t>
    </dgm:pt>
    <dgm:pt modelId="{4DE85689-8394-428F-848B-FA65BBAA78F3}" type="parTrans" cxnId="{559ECF71-20A2-4438-B605-5333DA9316D1}">
      <dgm:prSet custT="1"/>
      <dgm:spPr/>
      <dgm:t>
        <a:bodyPr/>
        <a:lstStyle/>
        <a:p>
          <a:endParaRPr lang="es-PE" sz="1600"/>
        </a:p>
      </dgm:t>
    </dgm:pt>
    <dgm:pt modelId="{D3A42F89-54D2-45C8-9877-B6A87246BF77}" type="sibTrans" cxnId="{559ECF71-20A2-4438-B605-5333DA9316D1}">
      <dgm:prSet/>
      <dgm:spPr/>
      <dgm:t>
        <a:bodyPr/>
        <a:lstStyle/>
        <a:p>
          <a:endParaRPr lang="es-PE" sz="1600"/>
        </a:p>
      </dgm:t>
    </dgm:pt>
    <dgm:pt modelId="{14006BC5-01C4-4D84-AFC5-40C0D83BE253}">
      <dgm:prSet phldrT="[Texto]" custT="1"/>
      <dgm:spPr/>
      <dgm:t>
        <a:bodyPr/>
        <a:lstStyle/>
        <a:p>
          <a:r>
            <a:rPr lang="es-PE" sz="1600" dirty="0" smtClean="0"/>
            <a:t>Elevados índices de cumplimiento: restricciones a publicidad de alimentos dirigida a niños pueden imponerse y hacerse cumplir pueden funcionar en la práctica) / brinda poca apreciación en cuanto a si se está logrando el objetivo real (reducir el poder de la publicidad) / cumplimiento elevado + política débil = repercusión baja</a:t>
          </a:r>
          <a:endParaRPr lang="es-PE" sz="1600" dirty="0"/>
        </a:p>
      </dgm:t>
    </dgm:pt>
    <dgm:pt modelId="{E6E4984D-EC53-47A2-9A46-55A3A27C1FCA}" type="parTrans" cxnId="{4343AE2A-E500-4878-9E57-9EF4B69EEE1E}">
      <dgm:prSet custT="1"/>
      <dgm:spPr/>
      <dgm:t>
        <a:bodyPr/>
        <a:lstStyle/>
        <a:p>
          <a:endParaRPr lang="es-PE" sz="1600"/>
        </a:p>
      </dgm:t>
    </dgm:pt>
    <dgm:pt modelId="{D47D5C5B-9185-4DAD-A7C5-1F4B1EB43B24}" type="sibTrans" cxnId="{4343AE2A-E500-4878-9E57-9EF4B69EEE1E}">
      <dgm:prSet/>
      <dgm:spPr/>
      <dgm:t>
        <a:bodyPr/>
        <a:lstStyle/>
        <a:p>
          <a:endParaRPr lang="es-PE" sz="1600"/>
        </a:p>
      </dgm:t>
    </dgm:pt>
    <dgm:pt modelId="{58C2BBD2-C5C3-406E-806C-CAE9D423C0AD}">
      <dgm:prSet phldrT="[Texto]" custT="1"/>
      <dgm:spPr/>
      <dgm:t>
        <a:bodyPr/>
        <a:lstStyle/>
        <a:p>
          <a:r>
            <a:rPr lang="es-PE" sz="1600" dirty="0" smtClean="0"/>
            <a:t> Exposición a: (1) anuncios emitidos por los signatarios de los compromisos de la industria alimentaria y (2) a toda la publicidad de alimentos</a:t>
          </a:r>
          <a:endParaRPr lang="es-PE" sz="1600" dirty="0"/>
        </a:p>
      </dgm:t>
    </dgm:pt>
    <dgm:pt modelId="{7E4F9976-935A-4FF0-BAF1-258CB3B54D84}" type="parTrans" cxnId="{6359712A-20E1-43ED-8A7C-D0739D75E8BF}">
      <dgm:prSet custT="1"/>
      <dgm:spPr/>
      <dgm:t>
        <a:bodyPr/>
        <a:lstStyle/>
        <a:p>
          <a:endParaRPr lang="es-PE" sz="1600"/>
        </a:p>
      </dgm:t>
    </dgm:pt>
    <dgm:pt modelId="{7D224FC6-11F9-4604-9B0A-17128D8016F9}" type="sibTrans" cxnId="{6359712A-20E1-43ED-8A7C-D0739D75E8BF}">
      <dgm:prSet/>
      <dgm:spPr/>
      <dgm:t>
        <a:bodyPr/>
        <a:lstStyle/>
        <a:p>
          <a:endParaRPr lang="es-PE" sz="1600"/>
        </a:p>
      </dgm:t>
    </dgm:pt>
    <dgm:pt modelId="{8599AC68-5D1F-45D5-B2E9-F49F8E25B085}">
      <dgm:prSet phldrT="[Texto]" custT="1"/>
      <dgm:spPr/>
      <dgm:t>
        <a:bodyPr/>
        <a:lstStyle/>
        <a:p>
          <a:r>
            <a:rPr lang="es-PE" sz="1600" dirty="0" smtClean="0"/>
            <a:t>Si la prohibición de la publicidad dirigida a niños afecta los gastos de publicidad</a:t>
          </a:r>
          <a:endParaRPr lang="es-PE" sz="1600" dirty="0"/>
        </a:p>
      </dgm:t>
    </dgm:pt>
    <dgm:pt modelId="{4A8FB3D3-77B7-4E14-9F6F-F2E7DB2F5336}" type="parTrans" cxnId="{75C6AD7B-E718-4D75-8D68-8072CBC2A07E}">
      <dgm:prSet custT="1"/>
      <dgm:spPr/>
      <dgm:t>
        <a:bodyPr/>
        <a:lstStyle/>
        <a:p>
          <a:endParaRPr lang="es-PE" sz="1600"/>
        </a:p>
      </dgm:t>
    </dgm:pt>
    <dgm:pt modelId="{6F989222-415C-49CD-B592-36FEF7EC95A1}" type="sibTrans" cxnId="{75C6AD7B-E718-4D75-8D68-8072CBC2A07E}">
      <dgm:prSet/>
      <dgm:spPr/>
      <dgm:t>
        <a:bodyPr/>
        <a:lstStyle/>
        <a:p>
          <a:endParaRPr lang="es-PE" sz="1600"/>
        </a:p>
      </dgm:t>
    </dgm:pt>
    <dgm:pt modelId="{EA5414D8-D492-4FF3-BA88-82D80F447B35}">
      <dgm:prSet phldrT="[Texto]" custT="1"/>
      <dgm:spPr/>
      <dgm:t>
        <a:bodyPr/>
        <a:lstStyle/>
        <a:p>
          <a:r>
            <a:rPr lang="es-PE" sz="1600" dirty="0" smtClean="0"/>
            <a:t> Régimen alimentario e indicadores de salud </a:t>
          </a:r>
          <a:endParaRPr lang="es-PE" sz="1600" dirty="0"/>
        </a:p>
      </dgm:t>
    </dgm:pt>
    <dgm:pt modelId="{E2F43108-3400-4686-9961-ABC6AB8BCE69}" type="parTrans" cxnId="{16F8343F-AF55-4FBA-8C86-C6CBE8C98A1F}">
      <dgm:prSet custT="1"/>
      <dgm:spPr/>
      <dgm:t>
        <a:bodyPr/>
        <a:lstStyle/>
        <a:p>
          <a:endParaRPr lang="es-PE" sz="1600"/>
        </a:p>
      </dgm:t>
    </dgm:pt>
    <dgm:pt modelId="{961FB045-5016-46F3-A36C-889DE3245F7B}" type="sibTrans" cxnId="{16F8343F-AF55-4FBA-8C86-C6CBE8C98A1F}">
      <dgm:prSet/>
      <dgm:spPr/>
      <dgm:t>
        <a:bodyPr/>
        <a:lstStyle/>
        <a:p>
          <a:endParaRPr lang="es-PE" sz="1600"/>
        </a:p>
      </dgm:t>
    </dgm:pt>
    <dgm:pt modelId="{E2D3D249-49A5-4EE7-8447-B8D8A67B0386}">
      <dgm:prSet phldrT="[Texto]" custT="1"/>
      <dgm:spPr/>
      <dgm:t>
        <a:bodyPr/>
        <a:lstStyle/>
        <a:p>
          <a:r>
            <a:rPr lang="es-PE" sz="1600" dirty="0" smtClean="0"/>
            <a:t> Indicadores de la exposición </a:t>
          </a:r>
          <a:endParaRPr lang="es-PE" sz="1600" dirty="0"/>
        </a:p>
      </dgm:t>
    </dgm:pt>
    <dgm:pt modelId="{6E21FFA5-32E3-4CE2-B247-5D14B9F8EFEE}" type="parTrans" cxnId="{4D5741B9-1B84-4192-BD0F-B0F128540E13}">
      <dgm:prSet custT="1"/>
      <dgm:spPr/>
      <dgm:t>
        <a:bodyPr/>
        <a:lstStyle/>
        <a:p>
          <a:endParaRPr lang="es-PE" sz="1600"/>
        </a:p>
      </dgm:t>
    </dgm:pt>
    <dgm:pt modelId="{AA9859B7-4514-4BDF-AF8B-08E09109DA6C}" type="sibTrans" cxnId="{4D5741B9-1B84-4192-BD0F-B0F128540E13}">
      <dgm:prSet/>
      <dgm:spPr/>
      <dgm:t>
        <a:bodyPr/>
        <a:lstStyle/>
        <a:p>
          <a:endParaRPr lang="es-PE" sz="1600"/>
        </a:p>
      </dgm:t>
    </dgm:pt>
    <dgm:pt modelId="{72EF8817-6F5D-4EED-9150-3C7A77E84561}">
      <dgm:prSet custT="1"/>
      <dgm:spPr/>
      <dgm:t>
        <a:bodyPr/>
        <a:lstStyle/>
        <a:p>
          <a:r>
            <a:rPr lang="es-PE" sz="1600" dirty="0" smtClean="0"/>
            <a:t>Indicadores de los gastos en publicidad </a:t>
          </a:r>
          <a:endParaRPr lang="es-PE" sz="1600" dirty="0"/>
        </a:p>
      </dgm:t>
    </dgm:pt>
    <dgm:pt modelId="{3559E104-AB5F-4B87-B4EF-8335FB854B89}" type="parTrans" cxnId="{F7DD7B09-E234-4C84-9243-756A0920B309}">
      <dgm:prSet custT="1"/>
      <dgm:spPr/>
      <dgm:t>
        <a:bodyPr/>
        <a:lstStyle/>
        <a:p>
          <a:endParaRPr lang="es-PE" sz="1600"/>
        </a:p>
      </dgm:t>
    </dgm:pt>
    <dgm:pt modelId="{2793F0A0-98EB-4240-A3C1-75E09AF61DA8}" type="sibTrans" cxnId="{F7DD7B09-E234-4C84-9243-756A0920B309}">
      <dgm:prSet/>
      <dgm:spPr/>
      <dgm:t>
        <a:bodyPr/>
        <a:lstStyle/>
        <a:p>
          <a:endParaRPr lang="es-PE" sz="1600"/>
        </a:p>
      </dgm:t>
    </dgm:pt>
    <dgm:pt modelId="{A561D904-364C-4B02-93A1-2D7C81F35EAB}" type="pres">
      <dgm:prSet presAssocID="{C559F102-BEDE-49E6-B707-B89674CB9681}" presName="diagram" presStyleCnt="0">
        <dgm:presLayoutVars>
          <dgm:chPref val="1"/>
          <dgm:dir/>
          <dgm:animOne val="branch"/>
          <dgm:animLvl val="lvl"/>
          <dgm:resizeHandles val="exact"/>
        </dgm:presLayoutVars>
      </dgm:prSet>
      <dgm:spPr/>
      <dgm:t>
        <a:bodyPr/>
        <a:lstStyle/>
        <a:p>
          <a:endParaRPr lang="es-PE"/>
        </a:p>
      </dgm:t>
    </dgm:pt>
    <dgm:pt modelId="{468A392F-5A03-4C9C-8EDB-B4CC95619BBF}" type="pres">
      <dgm:prSet presAssocID="{04F3DDFA-C299-483D-99D9-7013BC48E3F5}" presName="root1" presStyleCnt="0"/>
      <dgm:spPr/>
    </dgm:pt>
    <dgm:pt modelId="{DA2A54DE-1FBD-4C11-87D5-5804D01B6C67}" type="pres">
      <dgm:prSet presAssocID="{04F3DDFA-C299-483D-99D9-7013BC48E3F5}" presName="LevelOneTextNode" presStyleLbl="node0" presStyleIdx="0" presStyleCnt="1">
        <dgm:presLayoutVars>
          <dgm:chPref val="3"/>
        </dgm:presLayoutVars>
      </dgm:prSet>
      <dgm:spPr/>
      <dgm:t>
        <a:bodyPr/>
        <a:lstStyle/>
        <a:p>
          <a:endParaRPr lang="es-PE"/>
        </a:p>
      </dgm:t>
    </dgm:pt>
    <dgm:pt modelId="{4C6318A3-10BE-43E1-9BDA-D96D2E1C3959}" type="pres">
      <dgm:prSet presAssocID="{04F3DDFA-C299-483D-99D9-7013BC48E3F5}" presName="level2hierChild" presStyleCnt="0"/>
      <dgm:spPr/>
    </dgm:pt>
    <dgm:pt modelId="{79F46E8D-660D-4BE9-9EE9-88F96C20B357}" type="pres">
      <dgm:prSet presAssocID="{8554961C-2F4D-46D1-8291-08C3D5C84D34}" presName="conn2-1" presStyleLbl="parChTrans1D2" presStyleIdx="0" presStyleCnt="4"/>
      <dgm:spPr/>
      <dgm:t>
        <a:bodyPr/>
        <a:lstStyle/>
        <a:p>
          <a:endParaRPr lang="es-PE"/>
        </a:p>
      </dgm:t>
    </dgm:pt>
    <dgm:pt modelId="{F6BC6F6E-B0A1-472D-B7DE-477A2BE5A1B3}" type="pres">
      <dgm:prSet presAssocID="{8554961C-2F4D-46D1-8291-08C3D5C84D34}" presName="connTx" presStyleLbl="parChTrans1D2" presStyleIdx="0" presStyleCnt="4"/>
      <dgm:spPr/>
      <dgm:t>
        <a:bodyPr/>
        <a:lstStyle/>
        <a:p>
          <a:endParaRPr lang="es-PE"/>
        </a:p>
      </dgm:t>
    </dgm:pt>
    <dgm:pt modelId="{67B31D81-887D-443D-96F0-E4982E2A979B}" type="pres">
      <dgm:prSet presAssocID="{4F22A6CA-25B8-42BE-A33F-08A6493259E9}" presName="root2" presStyleCnt="0"/>
      <dgm:spPr/>
    </dgm:pt>
    <dgm:pt modelId="{63970C8E-FF19-4D35-8BE3-517B7F472854}" type="pres">
      <dgm:prSet presAssocID="{4F22A6CA-25B8-42BE-A33F-08A6493259E9}" presName="LevelTwoTextNode" presStyleLbl="node2" presStyleIdx="0" presStyleCnt="4">
        <dgm:presLayoutVars>
          <dgm:chPref val="3"/>
        </dgm:presLayoutVars>
      </dgm:prSet>
      <dgm:spPr/>
      <dgm:t>
        <a:bodyPr/>
        <a:lstStyle/>
        <a:p>
          <a:endParaRPr lang="es-PE"/>
        </a:p>
      </dgm:t>
    </dgm:pt>
    <dgm:pt modelId="{62859116-5C78-4FA5-BAB9-C73C8E4EAB0B}" type="pres">
      <dgm:prSet presAssocID="{4F22A6CA-25B8-42BE-A33F-08A6493259E9}" presName="level3hierChild" presStyleCnt="0"/>
      <dgm:spPr/>
    </dgm:pt>
    <dgm:pt modelId="{5AA57DF3-3027-4794-ABF2-681E5A5E523C}" type="pres">
      <dgm:prSet presAssocID="{E6E4984D-EC53-47A2-9A46-55A3A27C1FCA}" presName="conn2-1" presStyleLbl="parChTrans1D3" presStyleIdx="0" presStyleCnt="4"/>
      <dgm:spPr/>
      <dgm:t>
        <a:bodyPr/>
        <a:lstStyle/>
        <a:p>
          <a:endParaRPr lang="es-PE"/>
        </a:p>
      </dgm:t>
    </dgm:pt>
    <dgm:pt modelId="{E72C24B8-A5B1-4407-9514-A5E47049FE35}" type="pres">
      <dgm:prSet presAssocID="{E6E4984D-EC53-47A2-9A46-55A3A27C1FCA}" presName="connTx" presStyleLbl="parChTrans1D3" presStyleIdx="0" presStyleCnt="4"/>
      <dgm:spPr/>
      <dgm:t>
        <a:bodyPr/>
        <a:lstStyle/>
        <a:p>
          <a:endParaRPr lang="es-PE"/>
        </a:p>
      </dgm:t>
    </dgm:pt>
    <dgm:pt modelId="{5068BD06-B252-49FB-A6E2-87EA7876F2F5}" type="pres">
      <dgm:prSet presAssocID="{14006BC5-01C4-4D84-AFC5-40C0D83BE253}" presName="root2" presStyleCnt="0"/>
      <dgm:spPr/>
    </dgm:pt>
    <dgm:pt modelId="{8A6AC35E-59F1-4A6F-AAE4-16DA25D8BD08}" type="pres">
      <dgm:prSet presAssocID="{14006BC5-01C4-4D84-AFC5-40C0D83BE253}" presName="LevelTwoTextNode" presStyleLbl="node3" presStyleIdx="0" presStyleCnt="4" custScaleX="231059" custScaleY="126727">
        <dgm:presLayoutVars>
          <dgm:chPref val="3"/>
        </dgm:presLayoutVars>
      </dgm:prSet>
      <dgm:spPr/>
      <dgm:t>
        <a:bodyPr/>
        <a:lstStyle/>
        <a:p>
          <a:endParaRPr lang="es-PE"/>
        </a:p>
      </dgm:t>
    </dgm:pt>
    <dgm:pt modelId="{2105DA0F-D071-4C72-B60A-9D62E00BDDED}" type="pres">
      <dgm:prSet presAssocID="{14006BC5-01C4-4D84-AFC5-40C0D83BE253}" presName="level3hierChild" presStyleCnt="0"/>
      <dgm:spPr/>
    </dgm:pt>
    <dgm:pt modelId="{F36FEB3A-0042-4476-9365-76C65513D256}" type="pres">
      <dgm:prSet presAssocID="{6E21FFA5-32E3-4CE2-B247-5D14B9F8EFEE}" presName="conn2-1" presStyleLbl="parChTrans1D2" presStyleIdx="1" presStyleCnt="4"/>
      <dgm:spPr/>
      <dgm:t>
        <a:bodyPr/>
        <a:lstStyle/>
        <a:p>
          <a:endParaRPr lang="es-PE"/>
        </a:p>
      </dgm:t>
    </dgm:pt>
    <dgm:pt modelId="{C49714EA-A7A4-409A-9BE3-E865A28A7924}" type="pres">
      <dgm:prSet presAssocID="{6E21FFA5-32E3-4CE2-B247-5D14B9F8EFEE}" presName="connTx" presStyleLbl="parChTrans1D2" presStyleIdx="1" presStyleCnt="4"/>
      <dgm:spPr/>
      <dgm:t>
        <a:bodyPr/>
        <a:lstStyle/>
        <a:p>
          <a:endParaRPr lang="es-PE"/>
        </a:p>
      </dgm:t>
    </dgm:pt>
    <dgm:pt modelId="{F63169C9-FD86-42B4-BD23-7AEE42F0631B}" type="pres">
      <dgm:prSet presAssocID="{E2D3D249-49A5-4EE7-8447-B8D8A67B0386}" presName="root2" presStyleCnt="0"/>
      <dgm:spPr/>
    </dgm:pt>
    <dgm:pt modelId="{F8D4F7B9-67FA-4616-A445-D1D0FFDADF61}" type="pres">
      <dgm:prSet presAssocID="{E2D3D249-49A5-4EE7-8447-B8D8A67B0386}" presName="LevelTwoTextNode" presStyleLbl="node2" presStyleIdx="1" presStyleCnt="4">
        <dgm:presLayoutVars>
          <dgm:chPref val="3"/>
        </dgm:presLayoutVars>
      </dgm:prSet>
      <dgm:spPr/>
      <dgm:t>
        <a:bodyPr/>
        <a:lstStyle/>
        <a:p>
          <a:endParaRPr lang="es-PE"/>
        </a:p>
      </dgm:t>
    </dgm:pt>
    <dgm:pt modelId="{BAE5543A-1810-453B-A322-8F6C67C68F9E}" type="pres">
      <dgm:prSet presAssocID="{E2D3D249-49A5-4EE7-8447-B8D8A67B0386}" presName="level3hierChild" presStyleCnt="0"/>
      <dgm:spPr/>
    </dgm:pt>
    <dgm:pt modelId="{D597E163-7D4F-4BCA-A36F-9177CE7F4F26}" type="pres">
      <dgm:prSet presAssocID="{7E4F9976-935A-4FF0-BAF1-258CB3B54D84}" presName="conn2-1" presStyleLbl="parChTrans1D3" presStyleIdx="1" presStyleCnt="4"/>
      <dgm:spPr/>
      <dgm:t>
        <a:bodyPr/>
        <a:lstStyle/>
        <a:p>
          <a:endParaRPr lang="es-PE"/>
        </a:p>
      </dgm:t>
    </dgm:pt>
    <dgm:pt modelId="{B9515943-045A-4FE4-9E49-AFEDAB20551A}" type="pres">
      <dgm:prSet presAssocID="{7E4F9976-935A-4FF0-BAF1-258CB3B54D84}" presName="connTx" presStyleLbl="parChTrans1D3" presStyleIdx="1" presStyleCnt="4"/>
      <dgm:spPr/>
      <dgm:t>
        <a:bodyPr/>
        <a:lstStyle/>
        <a:p>
          <a:endParaRPr lang="es-PE"/>
        </a:p>
      </dgm:t>
    </dgm:pt>
    <dgm:pt modelId="{D7C479AF-8633-4E87-9C60-4D4A51A2E5D4}" type="pres">
      <dgm:prSet presAssocID="{58C2BBD2-C5C3-406E-806C-CAE9D423C0AD}" presName="root2" presStyleCnt="0"/>
      <dgm:spPr/>
    </dgm:pt>
    <dgm:pt modelId="{D1ABB141-5B05-4387-976E-97C966554F49}" type="pres">
      <dgm:prSet presAssocID="{58C2BBD2-C5C3-406E-806C-CAE9D423C0AD}" presName="LevelTwoTextNode" presStyleLbl="node3" presStyleIdx="1" presStyleCnt="4" custScaleX="231059" custScaleY="73286">
        <dgm:presLayoutVars>
          <dgm:chPref val="3"/>
        </dgm:presLayoutVars>
      </dgm:prSet>
      <dgm:spPr/>
      <dgm:t>
        <a:bodyPr/>
        <a:lstStyle/>
        <a:p>
          <a:endParaRPr lang="es-PE"/>
        </a:p>
      </dgm:t>
    </dgm:pt>
    <dgm:pt modelId="{2216EC8B-6806-4B99-9E7B-36A0FBB91889}" type="pres">
      <dgm:prSet presAssocID="{58C2BBD2-C5C3-406E-806C-CAE9D423C0AD}" presName="level3hierChild" presStyleCnt="0"/>
      <dgm:spPr/>
    </dgm:pt>
    <dgm:pt modelId="{1E1C37BC-67B3-4BF9-9467-012E3D7B549C}" type="pres">
      <dgm:prSet presAssocID="{3559E104-AB5F-4B87-B4EF-8335FB854B89}" presName="conn2-1" presStyleLbl="parChTrans1D2" presStyleIdx="2" presStyleCnt="4"/>
      <dgm:spPr/>
      <dgm:t>
        <a:bodyPr/>
        <a:lstStyle/>
        <a:p>
          <a:endParaRPr lang="es-PE"/>
        </a:p>
      </dgm:t>
    </dgm:pt>
    <dgm:pt modelId="{936DA37A-9083-4B97-9150-AFC6B5FAA617}" type="pres">
      <dgm:prSet presAssocID="{3559E104-AB5F-4B87-B4EF-8335FB854B89}" presName="connTx" presStyleLbl="parChTrans1D2" presStyleIdx="2" presStyleCnt="4"/>
      <dgm:spPr/>
      <dgm:t>
        <a:bodyPr/>
        <a:lstStyle/>
        <a:p>
          <a:endParaRPr lang="es-PE"/>
        </a:p>
      </dgm:t>
    </dgm:pt>
    <dgm:pt modelId="{E49D0143-0B02-4825-84F6-C4ABC67C3C4C}" type="pres">
      <dgm:prSet presAssocID="{72EF8817-6F5D-4EED-9150-3C7A77E84561}" presName="root2" presStyleCnt="0"/>
      <dgm:spPr/>
    </dgm:pt>
    <dgm:pt modelId="{FD3A8519-6479-4EC9-A9B1-CC0C0A40BB8B}" type="pres">
      <dgm:prSet presAssocID="{72EF8817-6F5D-4EED-9150-3C7A77E84561}" presName="LevelTwoTextNode" presStyleLbl="node2" presStyleIdx="2" presStyleCnt="4">
        <dgm:presLayoutVars>
          <dgm:chPref val="3"/>
        </dgm:presLayoutVars>
      </dgm:prSet>
      <dgm:spPr/>
      <dgm:t>
        <a:bodyPr/>
        <a:lstStyle/>
        <a:p>
          <a:endParaRPr lang="es-PE"/>
        </a:p>
      </dgm:t>
    </dgm:pt>
    <dgm:pt modelId="{2D83AD9B-8872-4340-B7ED-E89FE7C31EDB}" type="pres">
      <dgm:prSet presAssocID="{72EF8817-6F5D-4EED-9150-3C7A77E84561}" presName="level3hierChild" presStyleCnt="0"/>
      <dgm:spPr/>
    </dgm:pt>
    <dgm:pt modelId="{93A76C72-7449-48A5-9AE7-9848B9C6A790}" type="pres">
      <dgm:prSet presAssocID="{4A8FB3D3-77B7-4E14-9F6F-F2E7DB2F5336}" presName="conn2-1" presStyleLbl="parChTrans1D3" presStyleIdx="2" presStyleCnt="4"/>
      <dgm:spPr/>
      <dgm:t>
        <a:bodyPr/>
        <a:lstStyle/>
        <a:p>
          <a:endParaRPr lang="es-PE"/>
        </a:p>
      </dgm:t>
    </dgm:pt>
    <dgm:pt modelId="{C99CCEC0-8307-4311-8762-BB022A2D336D}" type="pres">
      <dgm:prSet presAssocID="{4A8FB3D3-77B7-4E14-9F6F-F2E7DB2F5336}" presName="connTx" presStyleLbl="parChTrans1D3" presStyleIdx="2" presStyleCnt="4"/>
      <dgm:spPr/>
      <dgm:t>
        <a:bodyPr/>
        <a:lstStyle/>
        <a:p>
          <a:endParaRPr lang="es-PE"/>
        </a:p>
      </dgm:t>
    </dgm:pt>
    <dgm:pt modelId="{E39671A6-E83C-4E65-8CF1-14A5F574327E}" type="pres">
      <dgm:prSet presAssocID="{8599AC68-5D1F-45D5-B2E9-F49F8E25B085}" presName="root2" presStyleCnt="0"/>
      <dgm:spPr/>
    </dgm:pt>
    <dgm:pt modelId="{900695C8-3700-4406-B24C-FCC6020E4440}" type="pres">
      <dgm:prSet presAssocID="{8599AC68-5D1F-45D5-B2E9-F49F8E25B085}" presName="LevelTwoTextNode" presStyleLbl="node3" presStyleIdx="2" presStyleCnt="4" custScaleX="231059" custScaleY="49184">
        <dgm:presLayoutVars>
          <dgm:chPref val="3"/>
        </dgm:presLayoutVars>
      </dgm:prSet>
      <dgm:spPr/>
      <dgm:t>
        <a:bodyPr/>
        <a:lstStyle/>
        <a:p>
          <a:endParaRPr lang="es-PE"/>
        </a:p>
      </dgm:t>
    </dgm:pt>
    <dgm:pt modelId="{BC0F1C8D-FBB1-4A0F-8109-B33F4E9BCF92}" type="pres">
      <dgm:prSet presAssocID="{8599AC68-5D1F-45D5-B2E9-F49F8E25B085}" presName="level3hierChild" presStyleCnt="0"/>
      <dgm:spPr/>
    </dgm:pt>
    <dgm:pt modelId="{99DBFEE3-B424-4767-B26B-79C133ABD4AB}" type="pres">
      <dgm:prSet presAssocID="{E2F43108-3400-4686-9961-ABC6AB8BCE69}" presName="conn2-1" presStyleLbl="parChTrans1D2" presStyleIdx="3" presStyleCnt="4"/>
      <dgm:spPr/>
      <dgm:t>
        <a:bodyPr/>
        <a:lstStyle/>
        <a:p>
          <a:endParaRPr lang="es-PE"/>
        </a:p>
      </dgm:t>
    </dgm:pt>
    <dgm:pt modelId="{3A1A6253-8878-413C-B69A-CA5754A0983B}" type="pres">
      <dgm:prSet presAssocID="{E2F43108-3400-4686-9961-ABC6AB8BCE69}" presName="connTx" presStyleLbl="parChTrans1D2" presStyleIdx="3" presStyleCnt="4"/>
      <dgm:spPr/>
      <dgm:t>
        <a:bodyPr/>
        <a:lstStyle/>
        <a:p>
          <a:endParaRPr lang="es-PE"/>
        </a:p>
      </dgm:t>
    </dgm:pt>
    <dgm:pt modelId="{AF70FC09-4A5D-40B8-8B6F-F3C652296D6B}" type="pres">
      <dgm:prSet presAssocID="{EA5414D8-D492-4FF3-BA88-82D80F447B35}" presName="root2" presStyleCnt="0"/>
      <dgm:spPr/>
    </dgm:pt>
    <dgm:pt modelId="{5E654035-FBD2-4FEC-9DB2-358480312F8A}" type="pres">
      <dgm:prSet presAssocID="{EA5414D8-D492-4FF3-BA88-82D80F447B35}" presName="LevelTwoTextNode" presStyleLbl="node2" presStyleIdx="3" presStyleCnt="4">
        <dgm:presLayoutVars>
          <dgm:chPref val="3"/>
        </dgm:presLayoutVars>
      </dgm:prSet>
      <dgm:spPr/>
      <dgm:t>
        <a:bodyPr/>
        <a:lstStyle/>
        <a:p>
          <a:endParaRPr lang="es-PE"/>
        </a:p>
      </dgm:t>
    </dgm:pt>
    <dgm:pt modelId="{C6BB0CD8-392F-47BA-BD1B-D370D4F71935}" type="pres">
      <dgm:prSet presAssocID="{EA5414D8-D492-4FF3-BA88-82D80F447B35}" presName="level3hierChild" presStyleCnt="0"/>
      <dgm:spPr/>
    </dgm:pt>
    <dgm:pt modelId="{8068DD6D-0170-48F7-85EF-51BEFF36C0AB}" type="pres">
      <dgm:prSet presAssocID="{4DE85689-8394-428F-848B-FA65BBAA78F3}" presName="conn2-1" presStyleLbl="parChTrans1D3" presStyleIdx="3" presStyleCnt="4"/>
      <dgm:spPr/>
      <dgm:t>
        <a:bodyPr/>
        <a:lstStyle/>
        <a:p>
          <a:endParaRPr lang="es-PE"/>
        </a:p>
      </dgm:t>
    </dgm:pt>
    <dgm:pt modelId="{09031576-5C7F-4DF1-A4B7-848CFECCE916}" type="pres">
      <dgm:prSet presAssocID="{4DE85689-8394-428F-848B-FA65BBAA78F3}" presName="connTx" presStyleLbl="parChTrans1D3" presStyleIdx="3" presStyleCnt="4"/>
      <dgm:spPr/>
      <dgm:t>
        <a:bodyPr/>
        <a:lstStyle/>
        <a:p>
          <a:endParaRPr lang="es-PE"/>
        </a:p>
      </dgm:t>
    </dgm:pt>
    <dgm:pt modelId="{640A86B2-99CC-403A-8F23-E1AE701986C3}" type="pres">
      <dgm:prSet presAssocID="{6FE5C87C-10B7-49FE-9ACA-02EA1F17DB06}" presName="root2" presStyleCnt="0"/>
      <dgm:spPr/>
    </dgm:pt>
    <dgm:pt modelId="{77C2B2A1-6050-4944-B8EF-8C2BAC7F94E6}" type="pres">
      <dgm:prSet presAssocID="{6FE5C87C-10B7-49FE-9ACA-02EA1F17DB06}" presName="LevelTwoTextNode" presStyleLbl="node3" presStyleIdx="3" presStyleCnt="4" custScaleX="231059" custScaleY="86128">
        <dgm:presLayoutVars>
          <dgm:chPref val="3"/>
        </dgm:presLayoutVars>
      </dgm:prSet>
      <dgm:spPr/>
      <dgm:t>
        <a:bodyPr/>
        <a:lstStyle/>
        <a:p>
          <a:endParaRPr lang="es-PE"/>
        </a:p>
      </dgm:t>
    </dgm:pt>
    <dgm:pt modelId="{820164FA-CC88-460D-8F85-A82E9EED184B}" type="pres">
      <dgm:prSet presAssocID="{6FE5C87C-10B7-49FE-9ACA-02EA1F17DB06}" presName="level3hierChild" presStyleCnt="0"/>
      <dgm:spPr/>
    </dgm:pt>
  </dgm:ptLst>
  <dgm:cxnLst>
    <dgm:cxn modelId="{492F5E1C-AE51-4821-8EEF-A74A0BAB4472}" type="presOf" srcId="{6FE5C87C-10B7-49FE-9ACA-02EA1F17DB06}" destId="{77C2B2A1-6050-4944-B8EF-8C2BAC7F94E6}" srcOrd="0" destOrd="0" presId="urn:microsoft.com/office/officeart/2005/8/layout/hierarchy2"/>
    <dgm:cxn modelId="{64D40134-87D3-4A8D-B6AA-32F5E0EC9644}" type="presOf" srcId="{58C2BBD2-C5C3-406E-806C-CAE9D423C0AD}" destId="{D1ABB141-5B05-4387-976E-97C966554F49}" srcOrd="0" destOrd="0" presId="urn:microsoft.com/office/officeart/2005/8/layout/hierarchy2"/>
    <dgm:cxn modelId="{559ECF71-20A2-4438-B605-5333DA9316D1}" srcId="{EA5414D8-D492-4FF3-BA88-82D80F447B35}" destId="{6FE5C87C-10B7-49FE-9ACA-02EA1F17DB06}" srcOrd="0" destOrd="0" parTransId="{4DE85689-8394-428F-848B-FA65BBAA78F3}" sibTransId="{D3A42F89-54D2-45C8-9877-B6A87246BF77}"/>
    <dgm:cxn modelId="{6A24DB0C-0391-419B-A988-61570AA8A3C7}" type="presOf" srcId="{3559E104-AB5F-4B87-B4EF-8335FB854B89}" destId="{936DA37A-9083-4B97-9150-AFC6B5FAA617}" srcOrd="1" destOrd="0" presId="urn:microsoft.com/office/officeart/2005/8/layout/hierarchy2"/>
    <dgm:cxn modelId="{4D5741B9-1B84-4192-BD0F-B0F128540E13}" srcId="{04F3DDFA-C299-483D-99D9-7013BC48E3F5}" destId="{E2D3D249-49A5-4EE7-8447-B8D8A67B0386}" srcOrd="1" destOrd="0" parTransId="{6E21FFA5-32E3-4CE2-B247-5D14B9F8EFEE}" sibTransId="{AA9859B7-4514-4BDF-AF8B-08E09109DA6C}"/>
    <dgm:cxn modelId="{89AB8B84-A139-4377-95C2-475A2BD118A0}" type="presOf" srcId="{4DE85689-8394-428F-848B-FA65BBAA78F3}" destId="{8068DD6D-0170-48F7-85EF-51BEFF36C0AB}" srcOrd="0" destOrd="0" presId="urn:microsoft.com/office/officeart/2005/8/layout/hierarchy2"/>
    <dgm:cxn modelId="{646CD1AB-7AA5-44A8-B3E7-5414BE6B5672}" type="presOf" srcId="{E2F43108-3400-4686-9961-ABC6AB8BCE69}" destId="{99DBFEE3-B424-4767-B26B-79C133ABD4AB}" srcOrd="0" destOrd="0" presId="urn:microsoft.com/office/officeart/2005/8/layout/hierarchy2"/>
    <dgm:cxn modelId="{7818CFD5-1E8A-444D-AF87-D322EEC8F575}" type="presOf" srcId="{4A8FB3D3-77B7-4E14-9F6F-F2E7DB2F5336}" destId="{C99CCEC0-8307-4311-8762-BB022A2D336D}" srcOrd="1" destOrd="0" presId="urn:microsoft.com/office/officeart/2005/8/layout/hierarchy2"/>
    <dgm:cxn modelId="{F7DD7B09-E234-4C84-9243-756A0920B309}" srcId="{04F3DDFA-C299-483D-99D9-7013BC48E3F5}" destId="{72EF8817-6F5D-4EED-9150-3C7A77E84561}" srcOrd="2" destOrd="0" parTransId="{3559E104-AB5F-4B87-B4EF-8335FB854B89}" sibTransId="{2793F0A0-98EB-4240-A3C1-75E09AF61DA8}"/>
    <dgm:cxn modelId="{4EB4882C-4F66-4C6E-9F9D-05DB820EAC90}" type="presOf" srcId="{8554961C-2F4D-46D1-8291-08C3D5C84D34}" destId="{F6BC6F6E-B0A1-472D-B7DE-477A2BE5A1B3}" srcOrd="1" destOrd="0" presId="urn:microsoft.com/office/officeart/2005/8/layout/hierarchy2"/>
    <dgm:cxn modelId="{33F1EB02-C8AA-45E1-849F-DFB3282BB707}" type="presOf" srcId="{14006BC5-01C4-4D84-AFC5-40C0D83BE253}" destId="{8A6AC35E-59F1-4A6F-AAE4-16DA25D8BD08}" srcOrd="0" destOrd="0" presId="urn:microsoft.com/office/officeart/2005/8/layout/hierarchy2"/>
    <dgm:cxn modelId="{AD885980-ECAB-47E1-AE7F-3B02A58A37FC}" type="presOf" srcId="{4DE85689-8394-428F-848B-FA65BBAA78F3}" destId="{09031576-5C7F-4DF1-A4B7-848CFECCE916}" srcOrd="1" destOrd="0" presId="urn:microsoft.com/office/officeart/2005/8/layout/hierarchy2"/>
    <dgm:cxn modelId="{75C6AD7B-E718-4D75-8D68-8072CBC2A07E}" srcId="{72EF8817-6F5D-4EED-9150-3C7A77E84561}" destId="{8599AC68-5D1F-45D5-B2E9-F49F8E25B085}" srcOrd="0" destOrd="0" parTransId="{4A8FB3D3-77B7-4E14-9F6F-F2E7DB2F5336}" sibTransId="{6F989222-415C-49CD-B592-36FEF7EC95A1}"/>
    <dgm:cxn modelId="{6FBE6D43-3485-48B3-8829-A07C04FB7587}" type="presOf" srcId="{4A8FB3D3-77B7-4E14-9F6F-F2E7DB2F5336}" destId="{93A76C72-7449-48A5-9AE7-9848B9C6A790}" srcOrd="0" destOrd="0" presId="urn:microsoft.com/office/officeart/2005/8/layout/hierarchy2"/>
    <dgm:cxn modelId="{D1FE1702-35B5-44E6-9EC4-DE0030701F7E}" type="presOf" srcId="{6E21FFA5-32E3-4CE2-B247-5D14B9F8EFEE}" destId="{F36FEB3A-0042-4476-9365-76C65513D256}" srcOrd="0" destOrd="0" presId="urn:microsoft.com/office/officeart/2005/8/layout/hierarchy2"/>
    <dgm:cxn modelId="{31C591AE-E108-4561-9AA0-C9EBBBF6B8CC}" type="presOf" srcId="{4F22A6CA-25B8-42BE-A33F-08A6493259E9}" destId="{63970C8E-FF19-4D35-8BE3-517B7F472854}" srcOrd="0" destOrd="0" presId="urn:microsoft.com/office/officeart/2005/8/layout/hierarchy2"/>
    <dgm:cxn modelId="{6BF0930B-4027-4CA2-AAE0-7056F0775C29}" srcId="{04F3DDFA-C299-483D-99D9-7013BC48E3F5}" destId="{4F22A6CA-25B8-42BE-A33F-08A6493259E9}" srcOrd="0" destOrd="0" parTransId="{8554961C-2F4D-46D1-8291-08C3D5C84D34}" sibTransId="{60F43EEF-614A-4C74-9F7A-28786CBF364D}"/>
    <dgm:cxn modelId="{16F8343F-AF55-4FBA-8C86-C6CBE8C98A1F}" srcId="{04F3DDFA-C299-483D-99D9-7013BC48E3F5}" destId="{EA5414D8-D492-4FF3-BA88-82D80F447B35}" srcOrd="3" destOrd="0" parTransId="{E2F43108-3400-4686-9961-ABC6AB8BCE69}" sibTransId="{961FB045-5016-46F3-A36C-889DE3245F7B}"/>
    <dgm:cxn modelId="{E3680E85-2214-4476-957C-8918FE2C1253}" type="presOf" srcId="{04F3DDFA-C299-483D-99D9-7013BC48E3F5}" destId="{DA2A54DE-1FBD-4C11-87D5-5804D01B6C67}" srcOrd="0" destOrd="0" presId="urn:microsoft.com/office/officeart/2005/8/layout/hierarchy2"/>
    <dgm:cxn modelId="{3DC956E2-92DF-4ED6-A326-0D86C776B53C}" type="presOf" srcId="{8599AC68-5D1F-45D5-B2E9-F49F8E25B085}" destId="{900695C8-3700-4406-B24C-FCC6020E4440}" srcOrd="0" destOrd="0" presId="urn:microsoft.com/office/officeart/2005/8/layout/hierarchy2"/>
    <dgm:cxn modelId="{D90E1D17-FADF-40B5-B5B4-F532EB52E103}" type="presOf" srcId="{3559E104-AB5F-4B87-B4EF-8335FB854B89}" destId="{1E1C37BC-67B3-4BF9-9467-012E3D7B549C}" srcOrd="0" destOrd="0" presId="urn:microsoft.com/office/officeart/2005/8/layout/hierarchy2"/>
    <dgm:cxn modelId="{0D1984FB-782F-48AC-8393-9817C8111FD7}" type="presOf" srcId="{E6E4984D-EC53-47A2-9A46-55A3A27C1FCA}" destId="{E72C24B8-A5B1-4407-9514-A5E47049FE35}" srcOrd="1" destOrd="0" presId="urn:microsoft.com/office/officeart/2005/8/layout/hierarchy2"/>
    <dgm:cxn modelId="{86F22385-444F-4AD0-A92F-7138490F20B3}" type="presOf" srcId="{C559F102-BEDE-49E6-B707-B89674CB9681}" destId="{A561D904-364C-4B02-93A1-2D7C81F35EAB}" srcOrd="0" destOrd="0" presId="urn:microsoft.com/office/officeart/2005/8/layout/hierarchy2"/>
    <dgm:cxn modelId="{6359712A-20E1-43ED-8A7C-D0739D75E8BF}" srcId="{E2D3D249-49A5-4EE7-8447-B8D8A67B0386}" destId="{58C2BBD2-C5C3-406E-806C-CAE9D423C0AD}" srcOrd="0" destOrd="0" parTransId="{7E4F9976-935A-4FF0-BAF1-258CB3B54D84}" sibTransId="{7D224FC6-11F9-4604-9B0A-17128D8016F9}"/>
    <dgm:cxn modelId="{4F63093F-8FEB-4548-ACD6-199DE6FAA4E1}" srcId="{C559F102-BEDE-49E6-B707-B89674CB9681}" destId="{04F3DDFA-C299-483D-99D9-7013BC48E3F5}" srcOrd="0" destOrd="0" parTransId="{562E0C1E-43C4-4DD1-9FD1-B39EF9EC856E}" sibTransId="{A6C2BD38-6D4D-44B6-A59A-4C8655210867}"/>
    <dgm:cxn modelId="{18B9AC30-85A2-498A-81A2-EA3D2AE64AD0}" type="presOf" srcId="{E2D3D249-49A5-4EE7-8447-B8D8A67B0386}" destId="{F8D4F7B9-67FA-4616-A445-D1D0FFDADF61}" srcOrd="0" destOrd="0" presId="urn:microsoft.com/office/officeart/2005/8/layout/hierarchy2"/>
    <dgm:cxn modelId="{60319E32-78B7-4815-8786-212F8ED19FBB}" type="presOf" srcId="{6E21FFA5-32E3-4CE2-B247-5D14B9F8EFEE}" destId="{C49714EA-A7A4-409A-9BE3-E865A28A7924}" srcOrd="1" destOrd="0" presId="urn:microsoft.com/office/officeart/2005/8/layout/hierarchy2"/>
    <dgm:cxn modelId="{951CE7F1-DE95-4EAC-B20F-B459F1690F7B}" type="presOf" srcId="{E2F43108-3400-4686-9961-ABC6AB8BCE69}" destId="{3A1A6253-8878-413C-B69A-CA5754A0983B}" srcOrd="1" destOrd="0" presId="urn:microsoft.com/office/officeart/2005/8/layout/hierarchy2"/>
    <dgm:cxn modelId="{4343AE2A-E500-4878-9E57-9EF4B69EEE1E}" srcId="{4F22A6CA-25B8-42BE-A33F-08A6493259E9}" destId="{14006BC5-01C4-4D84-AFC5-40C0D83BE253}" srcOrd="0" destOrd="0" parTransId="{E6E4984D-EC53-47A2-9A46-55A3A27C1FCA}" sibTransId="{D47D5C5B-9185-4DAD-A7C5-1F4B1EB43B24}"/>
    <dgm:cxn modelId="{47E097A2-FFC4-4DB0-8124-B515AAB333E2}" type="presOf" srcId="{E6E4984D-EC53-47A2-9A46-55A3A27C1FCA}" destId="{5AA57DF3-3027-4794-ABF2-681E5A5E523C}" srcOrd="0" destOrd="0" presId="urn:microsoft.com/office/officeart/2005/8/layout/hierarchy2"/>
    <dgm:cxn modelId="{0DFE4930-1280-461C-9DCF-386D927461ED}" type="presOf" srcId="{8554961C-2F4D-46D1-8291-08C3D5C84D34}" destId="{79F46E8D-660D-4BE9-9EE9-88F96C20B357}" srcOrd="0" destOrd="0" presId="urn:microsoft.com/office/officeart/2005/8/layout/hierarchy2"/>
    <dgm:cxn modelId="{2CDE2D89-DD29-4710-8998-79B703F6CE03}" type="presOf" srcId="{7E4F9976-935A-4FF0-BAF1-258CB3B54D84}" destId="{B9515943-045A-4FE4-9E49-AFEDAB20551A}" srcOrd="1" destOrd="0" presId="urn:microsoft.com/office/officeart/2005/8/layout/hierarchy2"/>
    <dgm:cxn modelId="{C9AF2049-F71C-4FFC-BAD0-288E1E799D0D}" type="presOf" srcId="{72EF8817-6F5D-4EED-9150-3C7A77E84561}" destId="{FD3A8519-6479-4EC9-A9B1-CC0C0A40BB8B}" srcOrd="0" destOrd="0" presId="urn:microsoft.com/office/officeart/2005/8/layout/hierarchy2"/>
    <dgm:cxn modelId="{427AB032-59CF-4AB2-9DCA-51EA1C69E737}" type="presOf" srcId="{EA5414D8-D492-4FF3-BA88-82D80F447B35}" destId="{5E654035-FBD2-4FEC-9DB2-358480312F8A}" srcOrd="0" destOrd="0" presId="urn:microsoft.com/office/officeart/2005/8/layout/hierarchy2"/>
    <dgm:cxn modelId="{65206AF5-A2CD-4056-938F-520EC03E9572}" type="presOf" srcId="{7E4F9976-935A-4FF0-BAF1-258CB3B54D84}" destId="{D597E163-7D4F-4BCA-A36F-9177CE7F4F26}" srcOrd="0" destOrd="0" presId="urn:microsoft.com/office/officeart/2005/8/layout/hierarchy2"/>
    <dgm:cxn modelId="{48539684-7B80-4310-8D06-D9305124AE39}" type="presParOf" srcId="{A561D904-364C-4B02-93A1-2D7C81F35EAB}" destId="{468A392F-5A03-4C9C-8EDB-B4CC95619BBF}" srcOrd="0" destOrd="0" presId="urn:microsoft.com/office/officeart/2005/8/layout/hierarchy2"/>
    <dgm:cxn modelId="{E5E60973-BF97-42CD-8657-0FAE9FFCD8BB}" type="presParOf" srcId="{468A392F-5A03-4C9C-8EDB-B4CC95619BBF}" destId="{DA2A54DE-1FBD-4C11-87D5-5804D01B6C67}" srcOrd="0" destOrd="0" presId="urn:microsoft.com/office/officeart/2005/8/layout/hierarchy2"/>
    <dgm:cxn modelId="{DABDA85E-45E7-4B0B-A3B3-2B6AAB905CF5}" type="presParOf" srcId="{468A392F-5A03-4C9C-8EDB-B4CC95619BBF}" destId="{4C6318A3-10BE-43E1-9BDA-D96D2E1C3959}" srcOrd="1" destOrd="0" presId="urn:microsoft.com/office/officeart/2005/8/layout/hierarchy2"/>
    <dgm:cxn modelId="{F7D177F0-2F27-466D-92C0-53FE9DF0E18D}" type="presParOf" srcId="{4C6318A3-10BE-43E1-9BDA-D96D2E1C3959}" destId="{79F46E8D-660D-4BE9-9EE9-88F96C20B357}" srcOrd="0" destOrd="0" presId="urn:microsoft.com/office/officeart/2005/8/layout/hierarchy2"/>
    <dgm:cxn modelId="{130ED965-BF94-4A62-A007-574BD28F3DC0}" type="presParOf" srcId="{79F46E8D-660D-4BE9-9EE9-88F96C20B357}" destId="{F6BC6F6E-B0A1-472D-B7DE-477A2BE5A1B3}" srcOrd="0" destOrd="0" presId="urn:microsoft.com/office/officeart/2005/8/layout/hierarchy2"/>
    <dgm:cxn modelId="{E312CD18-6F37-4E71-BCC6-8C9563C2EF7D}" type="presParOf" srcId="{4C6318A3-10BE-43E1-9BDA-D96D2E1C3959}" destId="{67B31D81-887D-443D-96F0-E4982E2A979B}" srcOrd="1" destOrd="0" presId="urn:microsoft.com/office/officeart/2005/8/layout/hierarchy2"/>
    <dgm:cxn modelId="{767FC2AA-E869-4BA8-B97E-5F90DCB11615}" type="presParOf" srcId="{67B31D81-887D-443D-96F0-E4982E2A979B}" destId="{63970C8E-FF19-4D35-8BE3-517B7F472854}" srcOrd="0" destOrd="0" presId="urn:microsoft.com/office/officeart/2005/8/layout/hierarchy2"/>
    <dgm:cxn modelId="{93C61C92-6191-4D73-B4D3-D54ECBD7BE1E}" type="presParOf" srcId="{67B31D81-887D-443D-96F0-E4982E2A979B}" destId="{62859116-5C78-4FA5-BAB9-C73C8E4EAB0B}" srcOrd="1" destOrd="0" presId="urn:microsoft.com/office/officeart/2005/8/layout/hierarchy2"/>
    <dgm:cxn modelId="{E8B97069-D7A8-41F0-90BD-27D58E9C9EBC}" type="presParOf" srcId="{62859116-5C78-4FA5-BAB9-C73C8E4EAB0B}" destId="{5AA57DF3-3027-4794-ABF2-681E5A5E523C}" srcOrd="0" destOrd="0" presId="urn:microsoft.com/office/officeart/2005/8/layout/hierarchy2"/>
    <dgm:cxn modelId="{050D4C38-2C73-4F5C-957F-C2B00E9F922E}" type="presParOf" srcId="{5AA57DF3-3027-4794-ABF2-681E5A5E523C}" destId="{E72C24B8-A5B1-4407-9514-A5E47049FE35}" srcOrd="0" destOrd="0" presId="urn:microsoft.com/office/officeart/2005/8/layout/hierarchy2"/>
    <dgm:cxn modelId="{2653D1A9-6985-4BB6-9528-E28BDBFE86D0}" type="presParOf" srcId="{62859116-5C78-4FA5-BAB9-C73C8E4EAB0B}" destId="{5068BD06-B252-49FB-A6E2-87EA7876F2F5}" srcOrd="1" destOrd="0" presId="urn:microsoft.com/office/officeart/2005/8/layout/hierarchy2"/>
    <dgm:cxn modelId="{71734373-5B54-4807-81D2-A7A75E14A71C}" type="presParOf" srcId="{5068BD06-B252-49FB-A6E2-87EA7876F2F5}" destId="{8A6AC35E-59F1-4A6F-AAE4-16DA25D8BD08}" srcOrd="0" destOrd="0" presId="urn:microsoft.com/office/officeart/2005/8/layout/hierarchy2"/>
    <dgm:cxn modelId="{EBB39BE7-A971-4548-A3B4-534B569C6195}" type="presParOf" srcId="{5068BD06-B252-49FB-A6E2-87EA7876F2F5}" destId="{2105DA0F-D071-4C72-B60A-9D62E00BDDED}" srcOrd="1" destOrd="0" presId="urn:microsoft.com/office/officeart/2005/8/layout/hierarchy2"/>
    <dgm:cxn modelId="{A86559B9-206E-4549-99EA-48414319DBA8}" type="presParOf" srcId="{4C6318A3-10BE-43E1-9BDA-D96D2E1C3959}" destId="{F36FEB3A-0042-4476-9365-76C65513D256}" srcOrd="2" destOrd="0" presId="urn:microsoft.com/office/officeart/2005/8/layout/hierarchy2"/>
    <dgm:cxn modelId="{1D241C80-9EB1-4007-82EC-7D7F71277F9E}" type="presParOf" srcId="{F36FEB3A-0042-4476-9365-76C65513D256}" destId="{C49714EA-A7A4-409A-9BE3-E865A28A7924}" srcOrd="0" destOrd="0" presId="urn:microsoft.com/office/officeart/2005/8/layout/hierarchy2"/>
    <dgm:cxn modelId="{1CEB8EFB-5EBE-40E4-B83C-0213C1B553B0}" type="presParOf" srcId="{4C6318A3-10BE-43E1-9BDA-D96D2E1C3959}" destId="{F63169C9-FD86-42B4-BD23-7AEE42F0631B}" srcOrd="3" destOrd="0" presId="urn:microsoft.com/office/officeart/2005/8/layout/hierarchy2"/>
    <dgm:cxn modelId="{929AD9D1-21D3-47E8-A265-1244841FC22F}" type="presParOf" srcId="{F63169C9-FD86-42B4-BD23-7AEE42F0631B}" destId="{F8D4F7B9-67FA-4616-A445-D1D0FFDADF61}" srcOrd="0" destOrd="0" presId="urn:microsoft.com/office/officeart/2005/8/layout/hierarchy2"/>
    <dgm:cxn modelId="{3D87B7B7-77D1-411B-B4D2-4B5EBF8CBE4F}" type="presParOf" srcId="{F63169C9-FD86-42B4-BD23-7AEE42F0631B}" destId="{BAE5543A-1810-453B-A322-8F6C67C68F9E}" srcOrd="1" destOrd="0" presId="urn:microsoft.com/office/officeart/2005/8/layout/hierarchy2"/>
    <dgm:cxn modelId="{E586F6AF-434E-423A-80EA-3D1B3092E8FE}" type="presParOf" srcId="{BAE5543A-1810-453B-A322-8F6C67C68F9E}" destId="{D597E163-7D4F-4BCA-A36F-9177CE7F4F26}" srcOrd="0" destOrd="0" presId="urn:microsoft.com/office/officeart/2005/8/layout/hierarchy2"/>
    <dgm:cxn modelId="{604A8CEF-CFD1-4A49-BF34-91860C170EED}" type="presParOf" srcId="{D597E163-7D4F-4BCA-A36F-9177CE7F4F26}" destId="{B9515943-045A-4FE4-9E49-AFEDAB20551A}" srcOrd="0" destOrd="0" presId="urn:microsoft.com/office/officeart/2005/8/layout/hierarchy2"/>
    <dgm:cxn modelId="{B079B26B-7FBC-4CD2-B1E5-6005C10EC68B}" type="presParOf" srcId="{BAE5543A-1810-453B-A322-8F6C67C68F9E}" destId="{D7C479AF-8633-4E87-9C60-4D4A51A2E5D4}" srcOrd="1" destOrd="0" presId="urn:microsoft.com/office/officeart/2005/8/layout/hierarchy2"/>
    <dgm:cxn modelId="{E29ADDB0-F21E-4F1A-96B0-D7F8DE507034}" type="presParOf" srcId="{D7C479AF-8633-4E87-9C60-4D4A51A2E5D4}" destId="{D1ABB141-5B05-4387-976E-97C966554F49}" srcOrd="0" destOrd="0" presId="urn:microsoft.com/office/officeart/2005/8/layout/hierarchy2"/>
    <dgm:cxn modelId="{A6DE2214-DA44-4D60-83F4-57EC02F49E5A}" type="presParOf" srcId="{D7C479AF-8633-4E87-9C60-4D4A51A2E5D4}" destId="{2216EC8B-6806-4B99-9E7B-36A0FBB91889}" srcOrd="1" destOrd="0" presId="urn:microsoft.com/office/officeart/2005/8/layout/hierarchy2"/>
    <dgm:cxn modelId="{9A2561A5-2B0A-45BC-BD67-82304A9EA1AE}" type="presParOf" srcId="{4C6318A3-10BE-43E1-9BDA-D96D2E1C3959}" destId="{1E1C37BC-67B3-4BF9-9467-012E3D7B549C}" srcOrd="4" destOrd="0" presId="urn:microsoft.com/office/officeart/2005/8/layout/hierarchy2"/>
    <dgm:cxn modelId="{4393E6EA-4EB4-4FE8-BACC-C569DEA5C328}" type="presParOf" srcId="{1E1C37BC-67B3-4BF9-9467-012E3D7B549C}" destId="{936DA37A-9083-4B97-9150-AFC6B5FAA617}" srcOrd="0" destOrd="0" presId="urn:microsoft.com/office/officeart/2005/8/layout/hierarchy2"/>
    <dgm:cxn modelId="{A4F35D67-948A-45C6-809E-991A74426187}" type="presParOf" srcId="{4C6318A3-10BE-43E1-9BDA-D96D2E1C3959}" destId="{E49D0143-0B02-4825-84F6-C4ABC67C3C4C}" srcOrd="5" destOrd="0" presId="urn:microsoft.com/office/officeart/2005/8/layout/hierarchy2"/>
    <dgm:cxn modelId="{5AAC654E-97E6-4781-BE08-7897944A5E50}" type="presParOf" srcId="{E49D0143-0B02-4825-84F6-C4ABC67C3C4C}" destId="{FD3A8519-6479-4EC9-A9B1-CC0C0A40BB8B}" srcOrd="0" destOrd="0" presId="urn:microsoft.com/office/officeart/2005/8/layout/hierarchy2"/>
    <dgm:cxn modelId="{73EED6C9-FE58-4280-947E-6C7F03575524}" type="presParOf" srcId="{E49D0143-0B02-4825-84F6-C4ABC67C3C4C}" destId="{2D83AD9B-8872-4340-B7ED-E89FE7C31EDB}" srcOrd="1" destOrd="0" presId="urn:microsoft.com/office/officeart/2005/8/layout/hierarchy2"/>
    <dgm:cxn modelId="{A40A6A18-62F9-4307-9F48-E5D2DDA0EAA8}" type="presParOf" srcId="{2D83AD9B-8872-4340-B7ED-E89FE7C31EDB}" destId="{93A76C72-7449-48A5-9AE7-9848B9C6A790}" srcOrd="0" destOrd="0" presId="urn:microsoft.com/office/officeart/2005/8/layout/hierarchy2"/>
    <dgm:cxn modelId="{3868A7B6-E8F8-4DA2-8564-D90908118B00}" type="presParOf" srcId="{93A76C72-7449-48A5-9AE7-9848B9C6A790}" destId="{C99CCEC0-8307-4311-8762-BB022A2D336D}" srcOrd="0" destOrd="0" presId="urn:microsoft.com/office/officeart/2005/8/layout/hierarchy2"/>
    <dgm:cxn modelId="{3275334E-7B1B-4446-8EC8-27A37C3289C8}" type="presParOf" srcId="{2D83AD9B-8872-4340-B7ED-E89FE7C31EDB}" destId="{E39671A6-E83C-4E65-8CF1-14A5F574327E}" srcOrd="1" destOrd="0" presId="urn:microsoft.com/office/officeart/2005/8/layout/hierarchy2"/>
    <dgm:cxn modelId="{7B623D24-24C0-4A17-99F3-E52597797815}" type="presParOf" srcId="{E39671A6-E83C-4E65-8CF1-14A5F574327E}" destId="{900695C8-3700-4406-B24C-FCC6020E4440}" srcOrd="0" destOrd="0" presId="urn:microsoft.com/office/officeart/2005/8/layout/hierarchy2"/>
    <dgm:cxn modelId="{4B6F30C2-6E11-4F9E-A1EC-297270D5BA20}" type="presParOf" srcId="{E39671A6-E83C-4E65-8CF1-14A5F574327E}" destId="{BC0F1C8D-FBB1-4A0F-8109-B33F4E9BCF92}" srcOrd="1" destOrd="0" presId="urn:microsoft.com/office/officeart/2005/8/layout/hierarchy2"/>
    <dgm:cxn modelId="{C63E9339-5334-45C4-A76B-6BE79C555F70}" type="presParOf" srcId="{4C6318A3-10BE-43E1-9BDA-D96D2E1C3959}" destId="{99DBFEE3-B424-4767-B26B-79C133ABD4AB}" srcOrd="6" destOrd="0" presId="urn:microsoft.com/office/officeart/2005/8/layout/hierarchy2"/>
    <dgm:cxn modelId="{6AFCA121-B96F-4F9B-B66E-E8E3DCD991D0}" type="presParOf" srcId="{99DBFEE3-B424-4767-B26B-79C133ABD4AB}" destId="{3A1A6253-8878-413C-B69A-CA5754A0983B}" srcOrd="0" destOrd="0" presId="urn:microsoft.com/office/officeart/2005/8/layout/hierarchy2"/>
    <dgm:cxn modelId="{C235B4F6-208C-42F8-99EF-741130C6A9C4}" type="presParOf" srcId="{4C6318A3-10BE-43E1-9BDA-D96D2E1C3959}" destId="{AF70FC09-4A5D-40B8-8B6F-F3C652296D6B}" srcOrd="7" destOrd="0" presId="urn:microsoft.com/office/officeart/2005/8/layout/hierarchy2"/>
    <dgm:cxn modelId="{AB074E0A-40B8-4679-9A93-C41A09E4566F}" type="presParOf" srcId="{AF70FC09-4A5D-40B8-8B6F-F3C652296D6B}" destId="{5E654035-FBD2-4FEC-9DB2-358480312F8A}" srcOrd="0" destOrd="0" presId="urn:microsoft.com/office/officeart/2005/8/layout/hierarchy2"/>
    <dgm:cxn modelId="{34E86DBA-0AFD-4831-94F1-E5395DACAFEB}" type="presParOf" srcId="{AF70FC09-4A5D-40B8-8B6F-F3C652296D6B}" destId="{C6BB0CD8-392F-47BA-BD1B-D370D4F71935}" srcOrd="1" destOrd="0" presId="urn:microsoft.com/office/officeart/2005/8/layout/hierarchy2"/>
    <dgm:cxn modelId="{8D1D9F68-4FDC-480F-891D-5C97512AEE32}" type="presParOf" srcId="{C6BB0CD8-392F-47BA-BD1B-D370D4F71935}" destId="{8068DD6D-0170-48F7-85EF-51BEFF36C0AB}" srcOrd="0" destOrd="0" presId="urn:microsoft.com/office/officeart/2005/8/layout/hierarchy2"/>
    <dgm:cxn modelId="{14C12439-2985-4C8E-9BC6-717DF2411949}" type="presParOf" srcId="{8068DD6D-0170-48F7-85EF-51BEFF36C0AB}" destId="{09031576-5C7F-4DF1-A4B7-848CFECCE916}" srcOrd="0" destOrd="0" presId="urn:microsoft.com/office/officeart/2005/8/layout/hierarchy2"/>
    <dgm:cxn modelId="{33BE81A9-5B49-421E-9E4A-51E81310089D}" type="presParOf" srcId="{C6BB0CD8-392F-47BA-BD1B-D370D4F71935}" destId="{640A86B2-99CC-403A-8F23-E1AE701986C3}" srcOrd="1" destOrd="0" presId="urn:microsoft.com/office/officeart/2005/8/layout/hierarchy2"/>
    <dgm:cxn modelId="{60687A08-80CC-4D15-9094-99D7C26081FE}" type="presParOf" srcId="{640A86B2-99CC-403A-8F23-E1AE701986C3}" destId="{77C2B2A1-6050-4944-B8EF-8C2BAC7F94E6}" srcOrd="0" destOrd="0" presId="urn:microsoft.com/office/officeart/2005/8/layout/hierarchy2"/>
    <dgm:cxn modelId="{403313DE-3385-45EC-9E72-3BD3952C0DC7}" type="presParOf" srcId="{640A86B2-99CC-403A-8F23-E1AE701986C3}" destId="{820164FA-CC88-460D-8F85-A82E9EED184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B1C16-5780-4972-B454-24EECF22D112}">
      <dsp:nvSpPr>
        <dsp:cNvPr id="0" name=""/>
        <dsp:cNvSpPr/>
      </dsp:nvSpPr>
      <dsp:spPr>
        <a:xfrm>
          <a:off x="3327" y="280821"/>
          <a:ext cx="2367828" cy="165932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dirty="0" smtClean="0"/>
            <a:t>1. Elaborar una política en materia de promoción y publicidad de alimentos dirigida a niños junto con el MINSA o un departamento, organismo o instituto conexo, asumiendo la responsabilidad principal del proceso </a:t>
          </a:r>
          <a:endParaRPr lang="es-PE" sz="1400" kern="1200" dirty="0"/>
        </a:p>
      </dsp:txBody>
      <dsp:txXfrm>
        <a:off x="3327" y="280821"/>
        <a:ext cx="2367828" cy="1659320"/>
      </dsp:txXfrm>
    </dsp:sp>
    <dsp:sp modelId="{1C71F62D-FF76-4C45-BF1D-455DFC538CEB}">
      <dsp:nvSpPr>
        <dsp:cNvPr id="0" name=""/>
        <dsp:cNvSpPr/>
      </dsp:nvSpPr>
      <dsp:spPr>
        <a:xfrm>
          <a:off x="2437235" y="294470"/>
          <a:ext cx="2367828" cy="163202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dirty="0" smtClean="0"/>
            <a:t>2. Adoptar el objetivo de política de reducir la exposición de niños a la promoción y publicidad de alimentos con alto contenido de grasas, azúcares o sal, a fin de reducir los riesgos para su salud </a:t>
          </a:r>
          <a:endParaRPr lang="es-PE" sz="1400" kern="1200" dirty="0"/>
        </a:p>
      </dsp:txBody>
      <dsp:txXfrm>
        <a:off x="2437235" y="294470"/>
        <a:ext cx="2367828" cy="1632022"/>
      </dsp:txXfrm>
    </dsp:sp>
    <dsp:sp modelId="{5ACF77F3-BDB7-4FBB-A4CE-DC1E76695DBD}">
      <dsp:nvSpPr>
        <dsp:cNvPr id="0" name=""/>
        <dsp:cNvSpPr/>
      </dsp:nvSpPr>
      <dsp:spPr>
        <a:xfrm>
          <a:off x="4871143" y="308127"/>
          <a:ext cx="2367828" cy="135906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dirty="0" smtClean="0"/>
            <a:t>3. Comenzar el proceso de formulación de la política formando y manteniendo consenso dentro del gobierno en cuanto a la necesidad de ésta </a:t>
          </a:r>
          <a:endParaRPr lang="es-PE" sz="1400" kern="1200" dirty="0"/>
        </a:p>
      </dsp:txBody>
      <dsp:txXfrm>
        <a:off x="4871143" y="308127"/>
        <a:ext cx="2367828" cy="1359068"/>
      </dsp:txXfrm>
    </dsp:sp>
    <dsp:sp modelId="{734A7C93-565A-4D8C-AB9C-E0887F85072F}">
      <dsp:nvSpPr>
        <dsp:cNvPr id="0" name=""/>
        <dsp:cNvSpPr/>
      </dsp:nvSpPr>
      <dsp:spPr>
        <a:xfrm>
          <a:off x="7305051" y="321773"/>
          <a:ext cx="2367828" cy="135906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dirty="0" smtClean="0"/>
            <a:t>4. Ocuparse con otros socios de aumentar el conocimiento y la conciencia acerca de las repercusiones adversas de la promoción y publicidad de alimentos en los niños</a:t>
          </a:r>
          <a:endParaRPr lang="es-PE" sz="1400" kern="1200" dirty="0"/>
        </a:p>
      </dsp:txBody>
      <dsp:txXfrm>
        <a:off x="7305051" y="321773"/>
        <a:ext cx="2367828" cy="1359068"/>
      </dsp:txXfrm>
    </dsp:sp>
    <dsp:sp modelId="{36E89A0F-E28C-4959-99A2-499F65804298}">
      <dsp:nvSpPr>
        <dsp:cNvPr id="0" name=""/>
        <dsp:cNvSpPr/>
      </dsp:nvSpPr>
      <dsp:spPr>
        <a:xfrm>
          <a:off x="9738958" y="362725"/>
          <a:ext cx="2367828" cy="103152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dirty="0" smtClean="0"/>
            <a:t>5. Reunir un grupo de trabajo de socios dirigido por el gobierno como entidad responsable de la formulación de la política </a:t>
          </a:r>
          <a:endParaRPr lang="es-PE" sz="1400" kern="1200" dirty="0"/>
        </a:p>
      </dsp:txBody>
      <dsp:txXfrm>
        <a:off x="9738958" y="362725"/>
        <a:ext cx="2367828" cy="1031523"/>
      </dsp:txXfrm>
    </dsp:sp>
    <dsp:sp modelId="{CFAC40A8-318F-4EEB-8D65-AD921C083125}">
      <dsp:nvSpPr>
        <dsp:cNvPr id="0" name=""/>
        <dsp:cNvSpPr/>
      </dsp:nvSpPr>
      <dsp:spPr>
        <a:xfrm>
          <a:off x="3327" y="2137339"/>
          <a:ext cx="2367828" cy="187511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dirty="0" smtClean="0"/>
            <a:t>6. Solicitar que el grupo de trabajo de socios defina el alcance de la política en cuanto a qué se entiende por “promoción de alimentos dirigida a los niños”, definida por la presente consulta de expertos en las recomendaciones 7 a 10 </a:t>
          </a:r>
          <a:endParaRPr lang="es-PE" sz="1400" kern="1200" dirty="0"/>
        </a:p>
      </dsp:txBody>
      <dsp:txXfrm>
        <a:off x="3327" y="2137339"/>
        <a:ext cx="2367828" cy="1875118"/>
      </dsp:txXfrm>
    </dsp:sp>
    <dsp:sp modelId="{BC720711-7C78-4BEE-8A0A-76C78640C0C6}">
      <dsp:nvSpPr>
        <dsp:cNvPr id="0" name=""/>
        <dsp:cNvSpPr/>
      </dsp:nvSpPr>
      <dsp:spPr>
        <a:xfrm>
          <a:off x="2437235" y="2142714"/>
          <a:ext cx="2367828" cy="186436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dirty="0" smtClean="0"/>
            <a:t>7. La definición de “promoción” debe abarcar todas las técnicas de mercadotecnia utilizadas en todos los canales de comunicación (mensajes difundidos en escuelas y otros lugares donde los niños se reúnen y pasan tiempo)</a:t>
          </a:r>
          <a:endParaRPr lang="es-PE" sz="1400" kern="1200" dirty="0"/>
        </a:p>
      </dsp:txBody>
      <dsp:txXfrm>
        <a:off x="2437235" y="2142714"/>
        <a:ext cx="2367828" cy="1864369"/>
      </dsp:txXfrm>
    </dsp:sp>
    <dsp:sp modelId="{EB56B4F1-5515-4908-ACBF-F44ED57387FA}">
      <dsp:nvSpPr>
        <dsp:cNvPr id="0" name=""/>
        <dsp:cNvSpPr/>
      </dsp:nvSpPr>
      <dsp:spPr>
        <a:xfrm>
          <a:off x="4871143" y="2150988"/>
          <a:ext cx="2367828" cy="182052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dirty="0" smtClean="0"/>
            <a:t>8. La promoción y publicidad “dirigida” a niños deben definirse como aquellas destinadas exclusivamente a los niños, con un atractivo específico para ellos y, en los medios evaluados, aquellas destinadas a los adultos pero vistas por los niños</a:t>
          </a:r>
          <a:endParaRPr lang="es-PE" sz="1400" kern="1200" dirty="0"/>
        </a:p>
      </dsp:txBody>
      <dsp:txXfrm>
        <a:off x="4871143" y="2150988"/>
        <a:ext cx="2367828" cy="1820527"/>
      </dsp:txXfrm>
    </dsp:sp>
    <dsp:sp modelId="{17A173C5-AE69-4AAE-9F43-9845E61C8029}">
      <dsp:nvSpPr>
        <dsp:cNvPr id="0" name=""/>
        <dsp:cNvSpPr/>
      </dsp:nvSpPr>
      <dsp:spPr>
        <a:xfrm>
          <a:off x="7318696" y="2164635"/>
          <a:ext cx="2367828" cy="67411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dirty="0" smtClean="0"/>
            <a:t>9. Los “niños” deben definirse como las personas menores de 16 años </a:t>
          </a:r>
          <a:endParaRPr lang="es-PE" sz="1400" kern="1200" dirty="0"/>
        </a:p>
      </dsp:txBody>
      <dsp:txXfrm>
        <a:off x="7318696" y="2164635"/>
        <a:ext cx="2367828" cy="674116"/>
      </dsp:txXfrm>
    </dsp:sp>
    <dsp:sp modelId="{82F3D943-2C54-44B9-A97A-DFFCA0D96838}">
      <dsp:nvSpPr>
        <dsp:cNvPr id="0" name=""/>
        <dsp:cNvSpPr/>
      </dsp:nvSpPr>
      <dsp:spPr>
        <a:xfrm>
          <a:off x="9738958" y="2156335"/>
          <a:ext cx="2367828" cy="2546756"/>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dirty="0" smtClean="0"/>
            <a:t>10. Los “alimentos” deben definirse de modo que incluyan tanto alimentos que deben promocionarse (aquellos que los niños deben consumir más como parte de una alimentación saludable) como alimentos que deben prohibirse, según los máximos criterios nutricionales aceptables detallados en esta recomendación</a:t>
          </a:r>
          <a:endParaRPr lang="es-PE" sz="1400" kern="1200" dirty="0"/>
        </a:p>
      </dsp:txBody>
      <dsp:txXfrm>
        <a:off x="9738958" y="2156335"/>
        <a:ext cx="2367828" cy="2546756"/>
      </dsp:txXfrm>
    </dsp:sp>
    <dsp:sp modelId="{A4113E6C-7940-4D03-8F64-3B2201BBC215}">
      <dsp:nvSpPr>
        <dsp:cNvPr id="0" name=""/>
        <dsp:cNvSpPr/>
      </dsp:nvSpPr>
      <dsp:spPr>
        <a:xfrm>
          <a:off x="0" y="4215303"/>
          <a:ext cx="2367828" cy="74582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dirty="0" smtClean="0"/>
            <a:t>11. Concretar las medidas mencionadas en un plazo no mayor de 18 meses </a:t>
          </a:r>
          <a:endParaRPr lang="es-PE" sz="1400" kern="1200" dirty="0"/>
        </a:p>
      </dsp:txBody>
      <dsp:txXfrm>
        <a:off x="0" y="4215303"/>
        <a:ext cx="2367828" cy="745827"/>
      </dsp:txXfrm>
    </dsp:sp>
    <dsp:sp modelId="{6DBBE69D-F542-4AC7-BD6A-A071B2A34190}">
      <dsp:nvSpPr>
        <dsp:cNvPr id="0" name=""/>
        <dsp:cNvSpPr/>
      </dsp:nvSpPr>
      <dsp:spPr>
        <a:xfrm>
          <a:off x="2428195" y="4229519"/>
          <a:ext cx="2367828" cy="71741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dirty="0" smtClean="0"/>
            <a:t>12. Ejecutar la política mediante disposiciones legales</a:t>
          </a:r>
          <a:endParaRPr lang="es-PE" sz="1400" kern="1200" dirty="0"/>
        </a:p>
      </dsp:txBody>
      <dsp:txXfrm>
        <a:off x="2428195" y="4229519"/>
        <a:ext cx="2367828" cy="717419"/>
      </dsp:txXfrm>
    </dsp:sp>
    <dsp:sp modelId="{6C7FF9FE-13A2-4D51-ADF6-CAE7AEF6DD58}">
      <dsp:nvSpPr>
        <dsp:cNvPr id="0" name=""/>
        <dsp:cNvSpPr/>
      </dsp:nvSpPr>
      <dsp:spPr>
        <a:xfrm>
          <a:off x="4863768" y="4217982"/>
          <a:ext cx="2367828" cy="143950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dirty="0" smtClean="0"/>
            <a:t>13. Designar un órgano que vigile mediante un conjunto uniforme de indicadores los efectos y eficacia de la política sobre la exposición de los niños a la promoción y publicidad</a:t>
          </a:r>
          <a:endParaRPr lang="es-PE" sz="1400" kern="1200" dirty="0"/>
        </a:p>
      </dsp:txBody>
      <dsp:txXfrm>
        <a:off x="4863768" y="4217982"/>
        <a:ext cx="2367828" cy="1439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1B9A5-21B7-4371-92C8-7A9A35723DBD}">
      <dsp:nvSpPr>
        <dsp:cNvPr id="0" name=""/>
        <dsp:cNvSpPr/>
      </dsp:nvSpPr>
      <dsp:spPr>
        <a:xfrm>
          <a:off x="2875811" y="743988"/>
          <a:ext cx="106224" cy="491587"/>
        </a:xfrm>
        <a:custGeom>
          <a:avLst/>
          <a:gdLst/>
          <a:ahLst/>
          <a:cxnLst/>
          <a:rect l="0" t="0" r="0" b="0"/>
          <a:pathLst>
            <a:path>
              <a:moveTo>
                <a:pt x="106224" y="0"/>
              </a:moveTo>
              <a:lnTo>
                <a:pt x="106224" y="491587"/>
              </a:lnTo>
              <a:lnTo>
                <a:pt x="0" y="49158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CC43D4-4F85-4A8A-8850-9ABF502F2959}">
      <dsp:nvSpPr>
        <dsp:cNvPr id="0" name=""/>
        <dsp:cNvSpPr/>
      </dsp:nvSpPr>
      <dsp:spPr>
        <a:xfrm>
          <a:off x="4551954" y="3526510"/>
          <a:ext cx="224182" cy="927082"/>
        </a:xfrm>
        <a:custGeom>
          <a:avLst/>
          <a:gdLst/>
          <a:ahLst/>
          <a:cxnLst/>
          <a:rect l="0" t="0" r="0" b="0"/>
          <a:pathLst>
            <a:path>
              <a:moveTo>
                <a:pt x="0" y="0"/>
              </a:moveTo>
              <a:lnTo>
                <a:pt x="0" y="927082"/>
              </a:lnTo>
              <a:lnTo>
                <a:pt x="224182" y="92708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DE7748-6F6A-4B5A-AA0C-A4DAA8E087CD}">
      <dsp:nvSpPr>
        <dsp:cNvPr id="0" name=""/>
        <dsp:cNvSpPr/>
      </dsp:nvSpPr>
      <dsp:spPr>
        <a:xfrm>
          <a:off x="2982036" y="743988"/>
          <a:ext cx="2196266" cy="1076980"/>
        </a:xfrm>
        <a:custGeom>
          <a:avLst/>
          <a:gdLst/>
          <a:ahLst/>
          <a:cxnLst/>
          <a:rect l="0" t="0" r="0" b="0"/>
          <a:pathLst>
            <a:path>
              <a:moveTo>
                <a:pt x="0" y="0"/>
              </a:moveTo>
              <a:lnTo>
                <a:pt x="0" y="958109"/>
              </a:lnTo>
              <a:lnTo>
                <a:pt x="2196266" y="958109"/>
              </a:lnTo>
              <a:lnTo>
                <a:pt x="2196266" y="107698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C28101-7EC0-4D01-AE52-EB53B91C7C98}">
      <dsp:nvSpPr>
        <dsp:cNvPr id="0" name=""/>
        <dsp:cNvSpPr/>
      </dsp:nvSpPr>
      <dsp:spPr>
        <a:xfrm>
          <a:off x="2855716" y="2817059"/>
          <a:ext cx="277442" cy="1616752"/>
        </a:xfrm>
        <a:custGeom>
          <a:avLst/>
          <a:gdLst/>
          <a:ahLst/>
          <a:cxnLst/>
          <a:rect l="0" t="0" r="0" b="0"/>
          <a:pathLst>
            <a:path>
              <a:moveTo>
                <a:pt x="0" y="0"/>
              </a:moveTo>
              <a:lnTo>
                <a:pt x="0" y="1616752"/>
              </a:lnTo>
              <a:lnTo>
                <a:pt x="277442" y="161675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E9B0A0-27ED-42BB-8DE0-029ADDE04EF3}">
      <dsp:nvSpPr>
        <dsp:cNvPr id="0" name=""/>
        <dsp:cNvSpPr/>
      </dsp:nvSpPr>
      <dsp:spPr>
        <a:xfrm>
          <a:off x="2982036" y="743988"/>
          <a:ext cx="326519" cy="1076980"/>
        </a:xfrm>
        <a:custGeom>
          <a:avLst/>
          <a:gdLst/>
          <a:ahLst/>
          <a:cxnLst/>
          <a:rect l="0" t="0" r="0" b="0"/>
          <a:pathLst>
            <a:path>
              <a:moveTo>
                <a:pt x="0" y="0"/>
              </a:moveTo>
              <a:lnTo>
                <a:pt x="0" y="958109"/>
              </a:lnTo>
              <a:lnTo>
                <a:pt x="326519" y="958109"/>
              </a:lnTo>
              <a:lnTo>
                <a:pt x="326519" y="107698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DA252D-2D1D-4696-AD14-1A1DD7798C4D}">
      <dsp:nvSpPr>
        <dsp:cNvPr id="0" name=""/>
        <dsp:cNvSpPr/>
      </dsp:nvSpPr>
      <dsp:spPr>
        <a:xfrm>
          <a:off x="1485880" y="2790450"/>
          <a:ext cx="116005" cy="1563240"/>
        </a:xfrm>
        <a:custGeom>
          <a:avLst/>
          <a:gdLst/>
          <a:ahLst/>
          <a:cxnLst/>
          <a:rect l="0" t="0" r="0" b="0"/>
          <a:pathLst>
            <a:path>
              <a:moveTo>
                <a:pt x="0" y="0"/>
              </a:moveTo>
              <a:lnTo>
                <a:pt x="0" y="1563240"/>
              </a:lnTo>
              <a:lnTo>
                <a:pt x="116005" y="156324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D85169-3A5D-4203-BD07-EA14D2492D81}">
      <dsp:nvSpPr>
        <dsp:cNvPr id="0" name=""/>
        <dsp:cNvSpPr/>
      </dsp:nvSpPr>
      <dsp:spPr>
        <a:xfrm>
          <a:off x="1938718" y="743988"/>
          <a:ext cx="1043317" cy="1076980"/>
        </a:xfrm>
        <a:custGeom>
          <a:avLst/>
          <a:gdLst/>
          <a:ahLst/>
          <a:cxnLst/>
          <a:rect l="0" t="0" r="0" b="0"/>
          <a:pathLst>
            <a:path>
              <a:moveTo>
                <a:pt x="1043317" y="0"/>
              </a:moveTo>
              <a:lnTo>
                <a:pt x="1043317" y="958109"/>
              </a:lnTo>
              <a:lnTo>
                <a:pt x="0" y="958109"/>
              </a:lnTo>
              <a:lnTo>
                <a:pt x="0" y="107698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6C0996-9868-48D3-B38F-4CF698489CF8}">
      <dsp:nvSpPr>
        <dsp:cNvPr id="0" name=""/>
        <dsp:cNvSpPr/>
      </dsp:nvSpPr>
      <dsp:spPr>
        <a:xfrm>
          <a:off x="116043" y="3020203"/>
          <a:ext cx="142904" cy="1281770"/>
        </a:xfrm>
        <a:custGeom>
          <a:avLst/>
          <a:gdLst/>
          <a:ahLst/>
          <a:cxnLst/>
          <a:rect l="0" t="0" r="0" b="0"/>
          <a:pathLst>
            <a:path>
              <a:moveTo>
                <a:pt x="0" y="0"/>
              </a:moveTo>
              <a:lnTo>
                <a:pt x="0" y="1281770"/>
              </a:lnTo>
              <a:lnTo>
                <a:pt x="142904" y="128177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B6703E-F515-4768-A3D3-A96762206CAF}">
      <dsp:nvSpPr>
        <dsp:cNvPr id="0" name=""/>
        <dsp:cNvSpPr/>
      </dsp:nvSpPr>
      <dsp:spPr>
        <a:xfrm>
          <a:off x="568882" y="743988"/>
          <a:ext cx="2413153" cy="1076980"/>
        </a:xfrm>
        <a:custGeom>
          <a:avLst/>
          <a:gdLst/>
          <a:ahLst/>
          <a:cxnLst/>
          <a:rect l="0" t="0" r="0" b="0"/>
          <a:pathLst>
            <a:path>
              <a:moveTo>
                <a:pt x="2413153" y="0"/>
              </a:moveTo>
              <a:lnTo>
                <a:pt x="2413153" y="958109"/>
              </a:lnTo>
              <a:lnTo>
                <a:pt x="0" y="958109"/>
              </a:lnTo>
              <a:lnTo>
                <a:pt x="0" y="107698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B0A146-4F3F-4C7C-BE4D-FD99D8FC3B68}">
      <dsp:nvSpPr>
        <dsp:cNvPr id="0" name=""/>
        <dsp:cNvSpPr/>
      </dsp:nvSpPr>
      <dsp:spPr>
        <a:xfrm>
          <a:off x="1931937" y="177939"/>
          <a:ext cx="2100196" cy="56604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Evidencia en la bibliografía científica</a:t>
          </a:r>
          <a:endParaRPr lang="es-PE" sz="1400" kern="1200" dirty="0"/>
        </a:p>
      </dsp:txBody>
      <dsp:txXfrm>
        <a:off x="1931937" y="177939"/>
        <a:ext cx="2100196" cy="566048"/>
      </dsp:txXfrm>
    </dsp:sp>
    <dsp:sp modelId="{A4AB84FA-72DC-4829-BDDB-73E4FF076EB0}">
      <dsp:nvSpPr>
        <dsp:cNvPr id="0" name=""/>
        <dsp:cNvSpPr/>
      </dsp:nvSpPr>
      <dsp:spPr>
        <a:xfrm>
          <a:off x="2834" y="1820968"/>
          <a:ext cx="1132096" cy="119923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PE" sz="1400" kern="1200" dirty="0" smtClean="0"/>
            <a:t>La magnitud de los mensajes publicitarios de alimentos dirigidos a los niños</a:t>
          </a:r>
          <a:endParaRPr lang="es-PE" sz="1400" kern="1200" dirty="0"/>
        </a:p>
      </dsp:txBody>
      <dsp:txXfrm>
        <a:off x="2834" y="1820968"/>
        <a:ext cx="1132096" cy="1199235"/>
      </dsp:txXfrm>
    </dsp:sp>
    <dsp:sp modelId="{A307B5D1-DA19-4F42-AC9F-8AC0E141CD40}">
      <dsp:nvSpPr>
        <dsp:cNvPr id="0" name=""/>
        <dsp:cNvSpPr/>
      </dsp:nvSpPr>
      <dsp:spPr>
        <a:xfrm>
          <a:off x="258948" y="3742254"/>
          <a:ext cx="1132096" cy="111943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Publicidad es muy usada para promocionar alimentos</a:t>
          </a:r>
          <a:endParaRPr lang="es-PE" sz="1400" kern="1200" dirty="0"/>
        </a:p>
      </dsp:txBody>
      <dsp:txXfrm>
        <a:off x="258948" y="3742254"/>
        <a:ext cx="1132096" cy="1119439"/>
      </dsp:txXfrm>
    </dsp:sp>
    <dsp:sp modelId="{CAC1FA06-2268-499B-A45C-5DA96128EE0E}">
      <dsp:nvSpPr>
        <dsp:cNvPr id="0" name=""/>
        <dsp:cNvSpPr/>
      </dsp:nvSpPr>
      <dsp:spPr>
        <a:xfrm>
          <a:off x="1372670" y="1820968"/>
          <a:ext cx="1132096" cy="96948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PE" sz="1400" kern="1200" dirty="0" smtClean="0"/>
            <a:t>Los tipos de alimentos y bebidas que se promocionan a los niños</a:t>
          </a:r>
          <a:endParaRPr lang="es-PE" sz="1400" kern="1200" dirty="0"/>
        </a:p>
      </dsp:txBody>
      <dsp:txXfrm>
        <a:off x="1372670" y="1820968"/>
        <a:ext cx="1132096" cy="969481"/>
      </dsp:txXfrm>
    </dsp:sp>
    <dsp:sp modelId="{A7ECD4EB-0234-4819-9D80-31C00EC7302A}">
      <dsp:nvSpPr>
        <dsp:cNvPr id="0" name=""/>
        <dsp:cNvSpPr/>
      </dsp:nvSpPr>
      <dsp:spPr>
        <a:xfrm>
          <a:off x="1601886" y="3741207"/>
          <a:ext cx="1132096" cy="122496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Alimentos que con mayor </a:t>
          </a:r>
          <a:r>
            <a:rPr lang="es-ES" sz="1400" kern="1200" dirty="0" err="1" smtClean="0"/>
            <a:t>frec</a:t>
          </a:r>
          <a:r>
            <a:rPr lang="es-ES" sz="1400" kern="1200" dirty="0" smtClean="0"/>
            <a:t>. son para niños difieren radicalmente de sus RDA</a:t>
          </a:r>
          <a:endParaRPr lang="es-PE" sz="1400" kern="1200" dirty="0"/>
        </a:p>
      </dsp:txBody>
      <dsp:txXfrm>
        <a:off x="1601886" y="3741207"/>
        <a:ext cx="1132096" cy="1224967"/>
      </dsp:txXfrm>
    </dsp:sp>
    <dsp:sp modelId="{08A3AA17-C1F9-4548-96F2-2C39EE353247}">
      <dsp:nvSpPr>
        <dsp:cNvPr id="0" name=""/>
        <dsp:cNvSpPr/>
      </dsp:nvSpPr>
      <dsp:spPr>
        <a:xfrm>
          <a:off x="2742507" y="1820968"/>
          <a:ext cx="1132096" cy="99609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PE" sz="1400" kern="1200" dirty="0" smtClean="0"/>
            <a:t>La naturaleza de los mensajes publicitarios de alimentos</a:t>
          </a:r>
          <a:endParaRPr lang="es-PE" sz="1400" kern="1200" dirty="0"/>
        </a:p>
      </dsp:txBody>
      <dsp:txXfrm>
        <a:off x="2742507" y="1820968"/>
        <a:ext cx="1132096" cy="996091"/>
      </dsp:txXfrm>
    </dsp:sp>
    <dsp:sp modelId="{C1F1FC23-A6FA-4D95-8E8F-094F8530D988}">
      <dsp:nvSpPr>
        <dsp:cNvPr id="0" name=""/>
        <dsp:cNvSpPr/>
      </dsp:nvSpPr>
      <dsp:spPr>
        <a:xfrm>
          <a:off x="3133159" y="3740907"/>
          <a:ext cx="1132096" cy="138581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Publicidad repetitiva y dominante / </a:t>
          </a:r>
          <a:r>
            <a:rPr lang="es-ES" sz="1400" kern="1200" dirty="0" err="1" smtClean="0"/>
            <a:t>reconoc</a:t>
          </a:r>
          <a:r>
            <a:rPr lang="es-ES" sz="1400" kern="1200" dirty="0" smtClean="0"/>
            <a:t>. de marca y lealtad de consumidores</a:t>
          </a:r>
          <a:endParaRPr lang="es-PE" sz="1400" kern="1200" dirty="0"/>
        </a:p>
      </dsp:txBody>
      <dsp:txXfrm>
        <a:off x="3133159" y="3740907"/>
        <a:ext cx="1132096" cy="1385810"/>
      </dsp:txXfrm>
    </dsp:sp>
    <dsp:sp modelId="{554940F2-15D4-402F-85D6-16312791A445}">
      <dsp:nvSpPr>
        <dsp:cNvPr id="0" name=""/>
        <dsp:cNvSpPr/>
      </dsp:nvSpPr>
      <dsp:spPr>
        <a:xfrm>
          <a:off x="4395367" y="1820968"/>
          <a:ext cx="1565870" cy="170554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PE" sz="1400" kern="1200" dirty="0" smtClean="0"/>
            <a:t>Los efectos de los mensajes publicitarios de alimentos sobre las preferencias alimentarias, los comportamientos y la salud de los niños</a:t>
          </a:r>
          <a:endParaRPr lang="es-PE" sz="1400" kern="1200" dirty="0"/>
        </a:p>
      </dsp:txBody>
      <dsp:txXfrm>
        <a:off x="4395367" y="1820968"/>
        <a:ext cx="1565870" cy="1705542"/>
      </dsp:txXfrm>
    </dsp:sp>
    <dsp:sp modelId="{6B5277A3-CC29-4D83-9EE5-07F983D491BE}">
      <dsp:nvSpPr>
        <dsp:cNvPr id="0" name=""/>
        <dsp:cNvSpPr/>
      </dsp:nvSpPr>
      <dsp:spPr>
        <a:xfrm>
          <a:off x="4776136" y="3764250"/>
          <a:ext cx="1132096" cy="137868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Publicidad televisiva es la + usada y se relaciona con preferencias y conocimiento de niños</a:t>
          </a:r>
          <a:endParaRPr lang="es-PE" sz="1400" kern="1200" dirty="0"/>
        </a:p>
      </dsp:txBody>
      <dsp:txXfrm>
        <a:off x="4776136" y="3764250"/>
        <a:ext cx="1132096" cy="1378683"/>
      </dsp:txXfrm>
    </dsp:sp>
    <dsp:sp modelId="{6EF56ED5-3CFB-4E8C-B936-1E263FC1F76B}">
      <dsp:nvSpPr>
        <dsp:cNvPr id="0" name=""/>
        <dsp:cNvSpPr/>
      </dsp:nvSpPr>
      <dsp:spPr>
        <a:xfrm>
          <a:off x="543659" y="880264"/>
          <a:ext cx="2332152" cy="71062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PE" sz="1200" kern="1200" dirty="0" err="1" smtClean="0"/>
            <a:t>Ev</a:t>
          </a:r>
          <a:r>
            <a:rPr lang="es-PE" sz="1200" kern="1200" dirty="0" smtClean="0"/>
            <a:t>. Científica = promoción y publicidad de alimentos dirigida a niños deben ser objeto de intervención </a:t>
          </a:r>
          <a:endParaRPr lang="es-PE" sz="1200" kern="1200" dirty="0"/>
        </a:p>
      </dsp:txBody>
      <dsp:txXfrm>
        <a:off x="543659" y="880264"/>
        <a:ext cx="2332152" cy="7106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C43D4-4F85-4A8A-8850-9ABF502F2959}">
      <dsp:nvSpPr>
        <dsp:cNvPr id="0" name=""/>
        <dsp:cNvSpPr/>
      </dsp:nvSpPr>
      <dsp:spPr>
        <a:xfrm>
          <a:off x="4582655" y="2749691"/>
          <a:ext cx="219203" cy="1211303"/>
        </a:xfrm>
        <a:custGeom>
          <a:avLst/>
          <a:gdLst/>
          <a:ahLst/>
          <a:cxnLst/>
          <a:rect l="0" t="0" r="0" b="0"/>
          <a:pathLst>
            <a:path>
              <a:moveTo>
                <a:pt x="0" y="0"/>
              </a:moveTo>
              <a:lnTo>
                <a:pt x="0" y="1211303"/>
              </a:lnTo>
              <a:lnTo>
                <a:pt x="219203" y="121130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DE7748-6F6A-4B5A-AA0C-A4DAA8E087CD}">
      <dsp:nvSpPr>
        <dsp:cNvPr id="0" name=""/>
        <dsp:cNvSpPr/>
      </dsp:nvSpPr>
      <dsp:spPr>
        <a:xfrm>
          <a:off x="2954909" y="570598"/>
          <a:ext cx="2241047" cy="459840"/>
        </a:xfrm>
        <a:custGeom>
          <a:avLst/>
          <a:gdLst/>
          <a:ahLst/>
          <a:cxnLst/>
          <a:rect l="0" t="0" r="0" b="0"/>
          <a:pathLst>
            <a:path>
              <a:moveTo>
                <a:pt x="0" y="0"/>
              </a:moveTo>
              <a:lnTo>
                <a:pt x="0" y="340014"/>
              </a:lnTo>
              <a:lnTo>
                <a:pt x="2241047" y="340014"/>
              </a:lnTo>
              <a:lnTo>
                <a:pt x="2241047" y="4598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C28101-7EC0-4D01-AE52-EB53B91C7C98}">
      <dsp:nvSpPr>
        <dsp:cNvPr id="0" name=""/>
        <dsp:cNvSpPr/>
      </dsp:nvSpPr>
      <dsp:spPr>
        <a:xfrm>
          <a:off x="2877302" y="2034537"/>
          <a:ext cx="252375" cy="1591761"/>
        </a:xfrm>
        <a:custGeom>
          <a:avLst/>
          <a:gdLst/>
          <a:ahLst/>
          <a:cxnLst/>
          <a:rect l="0" t="0" r="0" b="0"/>
          <a:pathLst>
            <a:path>
              <a:moveTo>
                <a:pt x="0" y="0"/>
              </a:moveTo>
              <a:lnTo>
                <a:pt x="0" y="1591761"/>
              </a:lnTo>
              <a:lnTo>
                <a:pt x="252375" y="159176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E9B0A0-27ED-42BB-8DE0-029ADDE04EF3}">
      <dsp:nvSpPr>
        <dsp:cNvPr id="0" name=""/>
        <dsp:cNvSpPr/>
      </dsp:nvSpPr>
      <dsp:spPr>
        <a:xfrm>
          <a:off x="2954909" y="570598"/>
          <a:ext cx="378871" cy="459840"/>
        </a:xfrm>
        <a:custGeom>
          <a:avLst/>
          <a:gdLst/>
          <a:ahLst/>
          <a:cxnLst/>
          <a:rect l="0" t="0" r="0" b="0"/>
          <a:pathLst>
            <a:path>
              <a:moveTo>
                <a:pt x="0" y="0"/>
              </a:moveTo>
              <a:lnTo>
                <a:pt x="0" y="340014"/>
              </a:lnTo>
              <a:lnTo>
                <a:pt x="378871" y="340014"/>
              </a:lnTo>
              <a:lnTo>
                <a:pt x="378871" y="4598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DA252D-2D1D-4696-AD14-1A1DD7798C4D}">
      <dsp:nvSpPr>
        <dsp:cNvPr id="0" name=""/>
        <dsp:cNvSpPr/>
      </dsp:nvSpPr>
      <dsp:spPr>
        <a:xfrm>
          <a:off x="1496454" y="2007713"/>
          <a:ext cx="116938" cy="1371247"/>
        </a:xfrm>
        <a:custGeom>
          <a:avLst/>
          <a:gdLst/>
          <a:ahLst/>
          <a:cxnLst/>
          <a:rect l="0" t="0" r="0" b="0"/>
          <a:pathLst>
            <a:path>
              <a:moveTo>
                <a:pt x="0" y="0"/>
              </a:moveTo>
              <a:lnTo>
                <a:pt x="0" y="1371247"/>
              </a:lnTo>
              <a:lnTo>
                <a:pt x="116938" y="137124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D85169-3A5D-4203-BD07-EA14D2492D81}">
      <dsp:nvSpPr>
        <dsp:cNvPr id="0" name=""/>
        <dsp:cNvSpPr/>
      </dsp:nvSpPr>
      <dsp:spPr>
        <a:xfrm>
          <a:off x="1952933" y="570598"/>
          <a:ext cx="1001976" cy="459840"/>
        </a:xfrm>
        <a:custGeom>
          <a:avLst/>
          <a:gdLst/>
          <a:ahLst/>
          <a:cxnLst/>
          <a:rect l="0" t="0" r="0" b="0"/>
          <a:pathLst>
            <a:path>
              <a:moveTo>
                <a:pt x="1001976" y="0"/>
              </a:moveTo>
              <a:lnTo>
                <a:pt x="1001976" y="340014"/>
              </a:lnTo>
              <a:lnTo>
                <a:pt x="0" y="340014"/>
              </a:lnTo>
              <a:lnTo>
                <a:pt x="0" y="4598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6C0996-9868-48D3-B38F-4CF698489CF8}">
      <dsp:nvSpPr>
        <dsp:cNvPr id="0" name=""/>
        <dsp:cNvSpPr/>
      </dsp:nvSpPr>
      <dsp:spPr>
        <a:xfrm>
          <a:off x="115606" y="2239313"/>
          <a:ext cx="144053" cy="1337342"/>
        </a:xfrm>
        <a:custGeom>
          <a:avLst/>
          <a:gdLst/>
          <a:ahLst/>
          <a:cxnLst/>
          <a:rect l="0" t="0" r="0" b="0"/>
          <a:pathLst>
            <a:path>
              <a:moveTo>
                <a:pt x="0" y="0"/>
              </a:moveTo>
              <a:lnTo>
                <a:pt x="0" y="1337342"/>
              </a:lnTo>
              <a:lnTo>
                <a:pt x="144053" y="133734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B6703E-F515-4768-A3D3-A96762206CAF}">
      <dsp:nvSpPr>
        <dsp:cNvPr id="0" name=""/>
        <dsp:cNvSpPr/>
      </dsp:nvSpPr>
      <dsp:spPr>
        <a:xfrm>
          <a:off x="572085" y="570598"/>
          <a:ext cx="2382824" cy="459840"/>
        </a:xfrm>
        <a:custGeom>
          <a:avLst/>
          <a:gdLst/>
          <a:ahLst/>
          <a:cxnLst/>
          <a:rect l="0" t="0" r="0" b="0"/>
          <a:pathLst>
            <a:path>
              <a:moveTo>
                <a:pt x="2382824" y="0"/>
              </a:moveTo>
              <a:lnTo>
                <a:pt x="2382824" y="340014"/>
              </a:lnTo>
              <a:lnTo>
                <a:pt x="0" y="340014"/>
              </a:lnTo>
              <a:lnTo>
                <a:pt x="0" y="4598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B0A146-4F3F-4C7C-BE4D-FD99D8FC3B68}">
      <dsp:nvSpPr>
        <dsp:cNvPr id="0" name=""/>
        <dsp:cNvSpPr/>
      </dsp:nvSpPr>
      <dsp:spPr>
        <a:xfrm>
          <a:off x="1896369" y="0"/>
          <a:ext cx="2117079" cy="57059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Evidencia científica de América</a:t>
          </a:r>
          <a:endParaRPr lang="es-PE" sz="1400" kern="1200" dirty="0"/>
        </a:p>
      </dsp:txBody>
      <dsp:txXfrm>
        <a:off x="1896369" y="0"/>
        <a:ext cx="2117079" cy="570598"/>
      </dsp:txXfrm>
    </dsp:sp>
    <dsp:sp modelId="{A4AB84FA-72DC-4829-BDDB-73E4FF076EB0}">
      <dsp:nvSpPr>
        <dsp:cNvPr id="0" name=""/>
        <dsp:cNvSpPr/>
      </dsp:nvSpPr>
      <dsp:spPr>
        <a:xfrm>
          <a:off x="1487" y="1030438"/>
          <a:ext cx="1141196" cy="1208875"/>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PE" sz="1400" kern="1200" dirty="0" smtClean="0"/>
            <a:t>La magnitud de los mensajes publicitarios de alimentos dirigidos a los niños</a:t>
          </a:r>
          <a:endParaRPr lang="es-PE" sz="1400" kern="1200" dirty="0"/>
        </a:p>
      </dsp:txBody>
      <dsp:txXfrm>
        <a:off x="1487" y="1030438"/>
        <a:ext cx="1141196" cy="1208875"/>
      </dsp:txXfrm>
    </dsp:sp>
    <dsp:sp modelId="{A307B5D1-DA19-4F42-AC9F-8AC0E141CD40}">
      <dsp:nvSpPr>
        <dsp:cNvPr id="0" name=""/>
        <dsp:cNvSpPr/>
      </dsp:nvSpPr>
      <dsp:spPr>
        <a:xfrm>
          <a:off x="259660" y="2967169"/>
          <a:ext cx="1141196" cy="121897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PE" sz="1400" kern="1200" dirty="0" smtClean="0"/>
            <a:t>Los niños ven mucha televisión y usan otros medios de com. (internet)</a:t>
          </a:r>
          <a:endParaRPr lang="es-PE" sz="1400" kern="1200" dirty="0"/>
        </a:p>
      </dsp:txBody>
      <dsp:txXfrm>
        <a:off x="259660" y="2967169"/>
        <a:ext cx="1141196" cy="1218974"/>
      </dsp:txXfrm>
    </dsp:sp>
    <dsp:sp modelId="{CAC1FA06-2268-499B-A45C-5DA96128EE0E}">
      <dsp:nvSpPr>
        <dsp:cNvPr id="0" name=""/>
        <dsp:cNvSpPr/>
      </dsp:nvSpPr>
      <dsp:spPr>
        <a:xfrm>
          <a:off x="1382335" y="1030438"/>
          <a:ext cx="1141196" cy="977275"/>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PE" sz="1400" kern="1200" dirty="0" smtClean="0"/>
            <a:t>Los tipos de alimentos y bebidas que se promocionan a los niños</a:t>
          </a:r>
          <a:endParaRPr lang="es-PE" sz="1400" kern="1200" dirty="0"/>
        </a:p>
      </dsp:txBody>
      <dsp:txXfrm>
        <a:off x="1382335" y="1030438"/>
        <a:ext cx="1141196" cy="977275"/>
      </dsp:txXfrm>
    </dsp:sp>
    <dsp:sp modelId="{A7ECD4EB-0234-4819-9D80-31C00EC7302A}">
      <dsp:nvSpPr>
        <dsp:cNvPr id="0" name=""/>
        <dsp:cNvSpPr/>
      </dsp:nvSpPr>
      <dsp:spPr>
        <a:xfrm>
          <a:off x="1613393" y="2966113"/>
          <a:ext cx="1141196" cy="82569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Gran parte a publicidad de alimentos insalubres</a:t>
          </a:r>
          <a:endParaRPr lang="es-PE" sz="1400" kern="1200" dirty="0"/>
        </a:p>
      </dsp:txBody>
      <dsp:txXfrm>
        <a:off x="1613393" y="2966113"/>
        <a:ext cx="1141196" cy="825695"/>
      </dsp:txXfrm>
    </dsp:sp>
    <dsp:sp modelId="{08A3AA17-C1F9-4548-96F2-2C39EE353247}">
      <dsp:nvSpPr>
        <dsp:cNvPr id="0" name=""/>
        <dsp:cNvSpPr/>
      </dsp:nvSpPr>
      <dsp:spPr>
        <a:xfrm>
          <a:off x="2763183" y="1030438"/>
          <a:ext cx="1141196" cy="100409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PE" sz="1400" kern="1200" dirty="0" smtClean="0"/>
            <a:t>La naturaleza de los mensajes publicitarios de alimentos</a:t>
          </a:r>
          <a:endParaRPr lang="es-PE" sz="1400" kern="1200" dirty="0"/>
        </a:p>
      </dsp:txBody>
      <dsp:txXfrm>
        <a:off x="2763183" y="1030438"/>
        <a:ext cx="1141196" cy="1004098"/>
      </dsp:txXfrm>
    </dsp:sp>
    <dsp:sp modelId="{C1F1FC23-A6FA-4D95-8E8F-094F8530D988}">
      <dsp:nvSpPr>
        <dsp:cNvPr id="0" name=""/>
        <dsp:cNvSpPr/>
      </dsp:nvSpPr>
      <dsp:spPr>
        <a:xfrm>
          <a:off x="3129678" y="2269772"/>
          <a:ext cx="1141196" cy="271305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Promoción y Publicidad: relaciones emocionales / alimentos insalubres: obsequios y concursos / comida rápida: alentar compras / en escuelas / envasado / «no tradicional»</a:t>
          </a:r>
          <a:endParaRPr lang="es-PE" sz="1400" kern="1200" dirty="0"/>
        </a:p>
      </dsp:txBody>
      <dsp:txXfrm>
        <a:off x="3129678" y="2269772"/>
        <a:ext cx="1141196" cy="2713052"/>
      </dsp:txXfrm>
    </dsp:sp>
    <dsp:sp modelId="{554940F2-15D4-402F-85D6-16312791A445}">
      <dsp:nvSpPr>
        <dsp:cNvPr id="0" name=""/>
        <dsp:cNvSpPr/>
      </dsp:nvSpPr>
      <dsp:spPr>
        <a:xfrm>
          <a:off x="4429330" y="1030438"/>
          <a:ext cx="1533254" cy="1719252"/>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PE" sz="1400" kern="1200" dirty="0" smtClean="0"/>
            <a:t>Los efectos de los mensajes publicitarios de alimentos sobre las preferencias alimentarias, los comportamientos y la salud de los niños</a:t>
          </a:r>
          <a:endParaRPr lang="es-PE" sz="1400" kern="1200" dirty="0"/>
        </a:p>
      </dsp:txBody>
      <dsp:txXfrm>
        <a:off x="4429330" y="1030438"/>
        <a:ext cx="1533254" cy="1719252"/>
      </dsp:txXfrm>
    </dsp:sp>
    <dsp:sp modelId="{6B5277A3-CC29-4D83-9EE5-07F983D491BE}">
      <dsp:nvSpPr>
        <dsp:cNvPr id="0" name=""/>
        <dsp:cNvSpPr/>
      </dsp:nvSpPr>
      <dsp:spPr>
        <a:xfrm>
          <a:off x="4801859" y="2989342"/>
          <a:ext cx="1141196" cy="19433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Lealtad a la marca y hábitos y comportamiento de adquisición / ver TV + 2h/día  aumenta el IMC en varones (Brasil)</a:t>
          </a:r>
          <a:endParaRPr lang="es-PE" sz="1400" kern="1200" dirty="0"/>
        </a:p>
      </dsp:txBody>
      <dsp:txXfrm>
        <a:off x="4801859" y="2989342"/>
        <a:ext cx="1141196" cy="19433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1B9A5-21B7-4371-92C8-7A9A35723DBD}">
      <dsp:nvSpPr>
        <dsp:cNvPr id="0" name=""/>
        <dsp:cNvSpPr/>
      </dsp:nvSpPr>
      <dsp:spPr>
        <a:xfrm>
          <a:off x="2994239" y="702554"/>
          <a:ext cx="131841" cy="324328"/>
        </a:xfrm>
        <a:custGeom>
          <a:avLst/>
          <a:gdLst/>
          <a:ahLst/>
          <a:cxnLst/>
          <a:rect l="0" t="0" r="0" b="0"/>
          <a:pathLst>
            <a:path>
              <a:moveTo>
                <a:pt x="131841" y="0"/>
              </a:moveTo>
              <a:lnTo>
                <a:pt x="131841" y="324328"/>
              </a:lnTo>
              <a:lnTo>
                <a:pt x="0" y="32432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C28101-7EC0-4D01-AE52-EB53B91C7C98}">
      <dsp:nvSpPr>
        <dsp:cNvPr id="0" name=""/>
        <dsp:cNvSpPr/>
      </dsp:nvSpPr>
      <dsp:spPr>
        <a:xfrm>
          <a:off x="4264219" y="2750797"/>
          <a:ext cx="185572" cy="1444487"/>
        </a:xfrm>
        <a:custGeom>
          <a:avLst/>
          <a:gdLst/>
          <a:ahLst/>
          <a:cxnLst/>
          <a:rect l="0" t="0" r="0" b="0"/>
          <a:pathLst>
            <a:path>
              <a:moveTo>
                <a:pt x="0" y="0"/>
              </a:moveTo>
              <a:lnTo>
                <a:pt x="0" y="1444487"/>
              </a:lnTo>
              <a:lnTo>
                <a:pt x="185572" y="144448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E9B0A0-27ED-42BB-8DE0-029ADDE04EF3}">
      <dsp:nvSpPr>
        <dsp:cNvPr id="0" name=""/>
        <dsp:cNvSpPr/>
      </dsp:nvSpPr>
      <dsp:spPr>
        <a:xfrm>
          <a:off x="3126080" y="702554"/>
          <a:ext cx="1700182" cy="961172"/>
        </a:xfrm>
        <a:custGeom>
          <a:avLst/>
          <a:gdLst/>
          <a:ahLst/>
          <a:cxnLst/>
          <a:rect l="0" t="0" r="0" b="0"/>
          <a:pathLst>
            <a:path>
              <a:moveTo>
                <a:pt x="0" y="0"/>
              </a:moveTo>
              <a:lnTo>
                <a:pt x="0" y="813636"/>
              </a:lnTo>
              <a:lnTo>
                <a:pt x="1700182" y="813636"/>
              </a:lnTo>
              <a:lnTo>
                <a:pt x="1700182" y="96117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DA252D-2D1D-4696-AD14-1A1DD7798C4D}">
      <dsp:nvSpPr>
        <dsp:cNvPr id="0" name=""/>
        <dsp:cNvSpPr/>
      </dsp:nvSpPr>
      <dsp:spPr>
        <a:xfrm>
          <a:off x="2564036" y="2498039"/>
          <a:ext cx="117439" cy="1866091"/>
        </a:xfrm>
        <a:custGeom>
          <a:avLst/>
          <a:gdLst/>
          <a:ahLst/>
          <a:cxnLst/>
          <a:rect l="0" t="0" r="0" b="0"/>
          <a:pathLst>
            <a:path>
              <a:moveTo>
                <a:pt x="0" y="0"/>
              </a:moveTo>
              <a:lnTo>
                <a:pt x="0" y="1866091"/>
              </a:lnTo>
              <a:lnTo>
                <a:pt x="117439" y="186609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D85169-3A5D-4203-BD07-EA14D2492D81}">
      <dsp:nvSpPr>
        <dsp:cNvPr id="0" name=""/>
        <dsp:cNvSpPr/>
      </dsp:nvSpPr>
      <dsp:spPr>
        <a:xfrm>
          <a:off x="3080360" y="702554"/>
          <a:ext cx="91440" cy="961172"/>
        </a:xfrm>
        <a:custGeom>
          <a:avLst/>
          <a:gdLst/>
          <a:ahLst/>
          <a:cxnLst/>
          <a:rect l="0" t="0" r="0" b="0"/>
          <a:pathLst>
            <a:path>
              <a:moveTo>
                <a:pt x="45720" y="0"/>
              </a:moveTo>
              <a:lnTo>
                <a:pt x="45720" y="96117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6C0996-9868-48D3-B38F-4CF698489CF8}">
      <dsp:nvSpPr>
        <dsp:cNvPr id="0" name=""/>
        <dsp:cNvSpPr/>
      </dsp:nvSpPr>
      <dsp:spPr>
        <a:xfrm>
          <a:off x="863854" y="2923317"/>
          <a:ext cx="150824" cy="1317047"/>
        </a:xfrm>
        <a:custGeom>
          <a:avLst/>
          <a:gdLst/>
          <a:ahLst/>
          <a:cxnLst/>
          <a:rect l="0" t="0" r="0" b="0"/>
          <a:pathLst>
            <a:path>
              <a:moveTo>
                <a:pt x="0" y="0"/>
              </a:moveTo>
              <a:lnTo>
                <a:pt x="0" y="1317047"/>
              </a:lnTo>
              <a:lnTo>
                <a:pt x="150824" y="13170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B6703E-F515-4768-A3D3-A96762206CAF}">
      <dsp:nvSpPr>
        <dsp:cNvPr id="0" name=""/>
        <dsp:cNvSpPr/>
      </dsp:nvSpPr>
      <dsp:spPr>
        <a:xfrm>
          <a:off x="1425898" y="702554"/>
          <a:ext cx="1700182" cy="961172"/>
        </a:xfrm>
        <a:custGeom>
          <a:avLst/>
          <a:gdLst/>
          <a:ahLst/>
          <a:cxnLst/>
          <a:rect l="0" t="0" r="0" b="0"/>
          <a:pathLst>
            <a:path>
              <a:moveTo>
                <a:pt x="1700182" y="0"/>
              </a:moveTo>
              <a:lnTo>
                <a:pt x="1700182" y="813636"/>
              </a:lnTo>
              <a:lnTo>
                <a:pt x="0" y="813636"/>
              </a:lnTo>
              <a:lnTo>
                <a:pt x="0" y="96117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B0A146-4F3F-4C7C-BE4D-FD99D8FC3B68}">
      <dsp:nvSpPr>
        <dsp:cNvPr id="0" name=""/>
        <dsp:cNvSpPr/>
      </dsp:nvSpPr>
      <dsp:spPr>
        <a:xfrm>
          <a:off x="1822743" y="0"/>
          <a:ext cx="2606675" cy="7025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Panorama actual de la Políticas Públicas</a:t>
          </a:r>
          <a:endParaRPr lang="es-PE" sz="1400" kern="1200" dirty="0"/>
        </a:p>
      </dsp:txBody>
      <dsp:txXfrm>
        <a:off x="1822743" y="0"/>
        <a:ext cx="2606675" cy="702554"/>
      </dsp:txXfrm>
    </dsp:sp>
    <dsp:sp modelId="{A4AB84FA-72DC-4829-BDDB-73E4FF076EB0}">
      <dsp:nvSpPr>
        <dsp:cNvPr id="0" name=""/>
        <dsp:cNvSpPr/>
      </dsp:nvSpPr>
      <dsp:spPr>
        <a:xfrm>
          <a:off x="723343" y="1663727"/>
          <a:ext cx="1405109" cy="125958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PE" sz="1400" kern="1200" dirty="0" smtClean="0"/>
            <a:t>Reglamentación estatutaria específica para la promoción y publicidad de alimentos</a:t>
          </a:r>
          <a:endParaRPr lang="es-PE" sz="1400" kern="1200" dirty="0"/>
        </a:p>
      </dsp:txBody>
      <dsp:txXfrm>
        <a:off x="723343" y="1663727"/>
        <a:ext cx="1405109" cy="1259589"/>
      </dsp:txXfrm>
    </dsp:sp>
    <dsp:sp modelId="{A307B5D1-DA19-4F42-AC9F-8AC0E141CD40}">
      <dsp:nvSpPr>
        <dsp:cNvPr id="0" name=""/>
        <dsp:cNvSpPr/>
      </dsp:nvSpPr>
      <dsp:spPr>
        <a:xfrm>
          <a:off x="1014678" y="3142746"/>
          <a:ext cx="1405109" cy="219523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PE" sz="1400" kern="1200" dirty="0" smtClean="0"/>
            <a:t>Declaraciones explícitas en documentos de estrategia sobre promoción y publicidad de alimentos dirigida a niños (26 gobiernos) / de autorregulación (11 gobiernos)</a:t>
          </a:r>
          <a:endParaRPr lang="es-PE" sz="1400" kern="1200" dirty="0"/>
        </a:p>
      </dsp:txBody>
      <dsp:txXfrm>
        <a:off x="1014678" y="3142746"/>
        <a:ext cx="1405109" cy="2195238"/>
      </dsp:txXfrm>
    </dsp:sp>
    <dsp:sp modelId="{CAC1FA06-2268-499B-A45C-5DA96128EE0E}">
      <dsp:nvSpPr>
        <dsp:cNvPr id="0" name=""/>
        <dsp:cNvSpPr/>
      </dsp:nvSpPr>
      <dsp:spPr>
        <a:xfrm>
          <a:off x="2423525" y="1663727"/>
          <a:ext cx="1405109" cy="83431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PE" sz="1400" kern="1200" dirty="0" smtClean="0"/>
            <a:t>Compromisos de la industria alimentaria</a:t>
          </a:r>
          <a:endParaRPr lang="es-PE" sz="1400" kern="1200" dirty="0"/>
        </a:p>
      </dsp:txBody>
      <dsp:txXfrm>
        <a:off x="2423525" y="1663727"/>
        <a:ext cx="1405109" cy="834312"/>
      </dsp:txXfrm>
    </dsp:sp>
    <dsp:sp modelId="{A7ECD4EB-0234-4819-9D80-31C00EC7302A}">
      <dsp:nvSpPr>
        <dsp:cNvPr id="0" name=""/>
        <dsp:cNvSpPr/>
      </dsp:nvSpPr>
      <dsp:spPr>
        <a:xfrm>
          <a:off x="2681476" y="3137807"/>
          <a:ext cx="1405109" cy="245264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PE" sz="1400" kern="1200" dirty="0" smtClean="0"/>
            <a:t>Políticas + recientes elaboradas por sector privado son “compromisos” voluntarios relacionados con promoción y publicidad de alimentos dirigida a niños (abril de 2011: 19)</a:t>
          </a:r>
          <a:endParaRPr lang="es-PE" sz="1400" kern="1200" dirty="0"/>
        </a:p>
      </dsp:txBody>
      <dsp:txXfrm>
        <a:off x="2681476" y="3137807"/>
        <a:ext cx="1405109" cy="2452647"/>
      </dsp:txXfrm>
    </dsp:sp>
    <dsp:sp modelId="{08A3AA17-C1F9-4548-96F2-2C39EE353247}">
      <dsp:nvSpPr>
        <dsp:cNvPr id="0" name=""/>
        <dsp:cNvSpPr/>
      </dsp:nvSpPr>
      <dsp:spPr>
        <a:xfrm>
          <a:off x="4123708" y="1663727"/>
          <a:ext cx="1405109" cy="108707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PE" sz="1400" kern="1200" dirty="0" smtClean="0"/>
            <a:t>Directrices de autorregulación elaboradas por la industria publicitaria</a:t>
          </a:r>
          <a:endParaRPr lang="es-PE" sz="1400" kern="1200" dirty="0"/>
        </a:p>
      </dsp:txBody>
      <dsp:txXfrm>
        <a:off x="4123708" y="1663727"/>
        <a:ext cx="1405109" cy="1087070"/>
      </dsp:txXfrm>
    </dsp:sp>
    <dsp:sp modelId="{C1F1FC23-A6FA-4D95-8E8F-094F8530D988}">
      <dsp:nvSpPr>
        <dsp:cNvPr id="0" name=""/>
        <dsp:cNvSpPr/>
      </dsp:nvSpPr>
      <dsp:spPr>
        <a:xfrm>
          <a:off x="4449792" y="3140153"/>
          <a:ext cx="1405109" cy="211026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PE" sz="1400" kern="1200" dirty="0" smtClean="0"/>
            <a:t>Publicidad ha formulado directrices de autorregulación, independientes del gobierno, para la promoción y publicidad de alimentos dirigida a niños</a:t>
          </a:r>
          <a:endParaRPr lang="es-PE" sz="1400" kern="1200" dirty="0"/>
        </a:p>
      </dsp:txBody>
      <dsp:txXfrm>
        <a:off x="4449792" y="3140153"/>
        <a:ext cx="1405109" cy="2110264"/>
      </dsp:txXfrm>
    </dsp:sp>
    <dsp:sp modelId="{6EF56ED5-3CFB-4E8C-B936-1E263FC1F76B}">
      <dsp:nvSpPr>
        <dsp:cNvPr id="0" name=""/>
        <dsp:cNvSpPr/>
      </dsp:nvSpPr>
      <dsp:spPr>
        <a:xfrm>
          <a:off x="99671" y="733608"/>
          <a:ext cx="2894568" cy="58654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PE" sz="1200" kern="1200" dirty="0" smtClean="0"/>
            <a:t>Estrategia mundial de OMS sobre régimen alimentario, AF y Salud en 2004, los gobiernos e industrias han formulado + PP </a:t>
          </a:r>
          <a:endParaRPr lang="es-PE" sz="1200" kern="1200" dirty="0"/>
        </a:p>
      </dsp:txBody>
      <dsp:txXfrm>
        <a:off x="99671" y="733608"/>
        <a:ext cx="2894568" cy="5865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595E2-7C60-4332-88E5-AEB8A856AE48}">
      <dsp:nvSpPr>
        <dsp:cNvPr id="0" name=""/>
        <dsp:cNvSpPr/>
      </dsp:nvSpPr>
      <dsp:spPr>
        <a:xfrm>
          <a:off x="3695557" y="1936360"/>
          <a:ext cx="239978" cy="1871835"/>
        </a:xfrm>
        <a:custGeom>
          <a:avLst/>
          <a:gdLst/>
          <a:ahLst/>
          <a:cxnLst/>
          <a:rect l="0" t="0" r="0" b="0"/>
          <a:pathLst>
            <a:path>
              <a:moveTo>
                <a:pt x="0" y="0"/>
              </a:moveTo>
              <a:lnTo>
                <a:pt x="0" y="1871835"/>
              </a:lnTo>
              <a:lnTo>
                <a:pt x="239978" y="187183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74E834-7776-47E5-A3BF-465E7145C2F5}">
      <dsp:nvSpPr>
        <dsp:cNvPr id="0" name=""/>
        <dsp:cNvSpPr/>
      </dsp:nvSpPr>
      <dsp:spPr>
        <a:xfrm>
          <a:off x="3695557" y="1936360"/>
          <a:ext cx="239978" cy="735935"/>
        </a:xfrm>
        <a:custGeom>
          <a:avLst/>
          <a:gdLst/>
          <a:ahLst/>
          <a:cxnLst/>
          <a:rect l="0" t="0" r="0" b="0"/>
          <a:pathLst>
            <a:path>
              <a:moveTo>
                <a:pt x="0" y="0"/>
              </a:moveTo>
              <a:lnTo>
                <a:pt x="0" y="735935"/>
              </a:lnTo>
              <a:lnTo>
                <a:pt x="239978" y="73593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DA041F-BAAA-4F7D-BA86-5650DE646046}">
      <dsp:nvSpPr>
        <dsp:cNvPr id="0" name=""/>
        <dsp:cNvSpPr/>
      </dsp:nvSpPr>
      <dsp:spPr>
        <a:xfrm>
          <a:off x="2744024" y="799929"/>
          <a:ext cx="1591476" cy="336501"/>
        </a:xfrm>
        <a:custGeom>
          <a:avLst/>
          <a:gdLst/>
          <a:ahLst/>
          <a:cxnLst/>
          <a:rect l="0" t="0" r="0" b="0"/>
          <a:pathLst>
            <a:path>
              <a:moveTo>
                <a:pt x="0" y="0"/>
              </a:moveTo>
              <a:lnTo>
                <a:pt x="0" y="168516"/>
              </a:lnTo>
              <a:lnTo>
                <a:pt x="1591476" y="168516"/>
              </a:lnTo>
              <a:lnTo>
                <a:pt x="1591476" y="33650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DE6A65-3F01-4855-8984-2E77FAA8E407}">
      <dsp:nvSpPr>
        <dsp:cNvPr id="0" name=""/>
        <dsp:cNvSpPr/>
      </dsp:nvSpPr>
      <dsp:spPr>
        <a:xfrm>
          <a:off x="588662" y="1936360"/>
          <a:ext cx="239978" cy="2907584"/>
        </a:xfrm>
        <a:custGeom>
          <a:avLst/>
          <a:gdLst/>
          <a:ahLst/>
          <a:cxnLst/>
          <a:rect l="0" t="0" r="0" b="0"/>
          <a:pathLst>
            <a:path>
              <a:moveTo>
                <a:pt x="0" y="0"/>
              </a:moveTo>
              <a:lnTo>
                <a:pt x="0" y="2907584"/>
              </a:lnTo>
              <a:lnTo>
                <a:pt x="239978" y="290758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2758AD-936F-46DD-A089-0F16EBE9996C}">
      <dsp:nvSpPr>
        <dsp:cNvPr id="0" name=""/>
        <dsp:cNvSpPr/>
      </dsp:nvSpPr>
      <dsp:spPr>
        <a:xfrm>
          <a:off x="588662" y="1936360"/>
          <a:ext cx="239978" cy="1974998"/>
        </a:xfrm>
        <a:custGeom>
          <a:avLst/>
          <a:gdLst/>
          <a:ahLst/>
          <a:cxnLst/>
          <a:rect l="0" t="0" r="0" b="0"/>
          <a:pathLst>
            <a:path>
              <a:moveTo>
                <a:pt x="0" y="0"/>
              </a:moveTo>
              <a:lnTo>
                <a:pt x="0" y="1974998"/>
              </a:lnTo>
              <a:lnTo>
                <a:pt x="239978" y="197499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5D48ED-BF7B-4B88-8963-E3195BB1599E}">
      <dsp:nvSpPr>
        <dsp:cNvPr id="0" name=""/>
        <dsp:cNvSpPr/>
      </dsp:nvSpPr>
      <dsp:spPr>
        <a:xfrm>
          <a:off x="588662" y="1936360"/>
          <a:ext cx="239978" cy="1158614"/>
        </a:xfrm>
        <a:custGeom>
          <a:avLst/>
          <a:gdLst/>
          <a:ahLst/>
          <a:cxnLst/>
          <a:rect l="0" t="0" r="0" b="0"/>
          <a:pathLst>
            <a:path>
              <a:moveTo>
                <a:pt x="0" y="0"/>
              </a:moveTo>
              <a:lnTo>
                <a:pt x="0" y="1158614"/>
              </a:lnTo>
              <a:lnTo>
                <a:pt x="239978" y="115861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02C92F-C513-482F-884E-F98EB846209B}">
      <dsp:nvSpPr>
        <dsp:cNvPr id="0" name=""/>
        <dsp:cNvSpPr/>
      </dsp:nvSpPr>
      <dsp:spPr>
        <a:xfrm>
          <a:off x="588662" y="1936360"/>
          <a:ext cx="239978" cy="444248"/>
        </a:xfrm>
        <a:custGeom>
          <a:avLst/>
          <a:gdLst/>
          <a:ahLst/>
          <a:cxnLst/>
          <a:rect l="0" t="0" r="0" b="0"/>
          <a:pathLst>
            <a:path>
              <a:moveTo>
                <a:pt x="0" y="0"/>
              </a:moveTo>
              <a:lnTo>
                <a:pt x="0" y="444248"/>
              </a:lnTo>
              <a:lnTo>
                <a:pt x="239978" y="44424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94DCC0-39B3-4E24-BD9C-3CAB46CB7D45}">
      <dsp:nvSpPr>
        <dsp:cNvPr id="0" name=""/>
        <dsp:cNvSpPr/>
      </dsp:nvSpPr>
      <dsp:spPr>
        <a:xfrm>
          <a:off x="1228606" y="799929"/>
          <a:ext cx="1515418" cy="336501"/>
        </a:xfrm>
        <a:custGeom>
          <a:avLst/>
          <a:gdLst/>
          <a:ahLst/>
          <a:cxnLst/>
          <a:rect l="0" t="0" r="0" b="0"/>
          <a:pathLst>
            <a:path>
              <a:moveTo>
                <a:pt x="1515418" y="0"/>
              </a:moveTo>
              <a:lnTo>
                <a:pt x="1515418" y="168516"/>
              </a:lnTo>
              <a:lnTo>
                <a:pt x="0" y="168516"/>
              </a:lnTo>
              <a:lnTo>
                <a:pt x="0" y="33650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B0A146-4F3F-4C7C-BE4D-FD99D8FC3B68}">
      <dsp:nvSpPr>
        <dsp:cNvPr id="0" name=""/>
        <dsp:cNvSpPr/>
      </dsp:nvSpPr>
      <dsp:spPr>
        <a:xfrm>
          <a:off x="1260043" y="0"/>
          <a:ext cx="2967963" cy="79992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Políticas Públicas de América</a:t>
          </a:r>
          <a:endParaRPr lang="es-PE" sz="1400" kern="1200" dirty="0"/>
        </a:p>
      </dsp:txBody>
      <dsp:txXfrm>
        <a:off x="1260043" y="0"/>
        <a:ext cx="2967963" cy="799929"/>
      </dsp:txXfrm>
    </dsp:sp>
    <dsp:sp modelId="{96148278-A50A-4F95-8627-67B1A1CEE74A}">
      <dsp:nvSpPr>
        <dsp:cNvPr id="0" name=""/>
        <dsp:cNvSpPr/>
      </dsp:nvSpPr>
      <dsp:spPr>
        <a:xfrm>
          <a:off x="428676" y="1136431"/>
          <a:ext cx="1599859" cy="79992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Estrategias concebidas por el gobierno</a:t>
          </a:r>
          <a:endParaRPr lang="es-PE" sz="1400" kern="1200" dirty="0"/>
        </a:p>
      </dsp:txBody>
      <dsp:txXfrm>
        <a:off x="428676" y="1136431"/>
        <a:ext cx="1599859" cy="799929"/>
      </dsp:txXfrm>
    </dsp:sp>
    <dsp:sp modelId="{D72E694E-8833-4047-882A-F94D50ED8D92}">
      <dsp:nvSpPr>
        <dsp:cNvPr id="0" name=""/>
        <dsp:cNvSpPr/>
      </dsp:nvSpPr>
      <dsp:spPr>
        <a:xfrm>
          <a:off x="828641" y="2190450"/>
          <a:ext cx="2116725" cy="38031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Brasil: (reglamentación)</a:t>
          </a:r>
          <a:endParaRPr lang="es-PE" sz="1400" kern="1200" dirty="0"/>
        </a:p>
      </dsp:txBody>
      <dsp:txXfrm>
        <a:off x="828641" y="2190450"/>
        <a:ext cx="2116725" cy="380318"/>
      </dsp:txXfrm>
    </dsp:sp>
    <dsp:sp modelId="{7BC38605-451B-4569-88A0-F6EA1980A8AE}">
      <dsp:nvSpPr>
        <dsp:cNvPr id="0" name=""/>
        <dsp:cNvSpPr/>
      </dsp:nvSpPr>
      <dsp:spPr>
        <a:xfrm>
          <a:off x="828641" y="2783918"/>
          <a:ext cx="2770924" cy="62211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Chile: propuesta: </a:t>
          </a:r>
          <a:r>
            <a:rPr lang="es-PE" sz="1400" kern="1200" dirty="0" smtClean="0"/>
            <a:t> proyecto de ley que restringe publicidad para niños menores de 14 años </a:t>
          </a:r>
          <a:endParaRPr lang="es-PE" sz="1400" kern="1200" dirty="0"/>
        </a:p>
      </dsp:txBody>
      <dsp:txXfrm>
        <a:off x="828641" y="2783918"/>
        <a:ext cx="2770924" cy="622113"/>
      </dsp:txXfrm>
    </dsp:sp>
    <dsp:sp modelId="{3AB51885-A716-4D86-A3CB-EFCF646EE1FC}">
      <dsp:nvSpPr>
        <dsp:cNvPr id="0" name=""/>
        <dsp:cNvSpPr/>
      </dsp:nvSpPr>
      <dsp:spPr>
        <a:xfrm>
          <a:off x="828641" y="3578240"/>
          <a:ext cx="2468471" cy="6662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Colombia: l</a:t>
          </a:r>
          <a:r>
            <a:rPr lang="es-PE" sz="1400" kern="1200" dirty="0" err="1" smtClean="0"/>
            <a:t>ey</a:t>
          </a:r>
          <a:r>
            <a:rPr lang="es-PE" sz="1400" kern="1200" dirty="0" smtClean="0"/>
            <a:t>: se establecerá una entidad para vigilar anuncios publicitarios destinados a niños</a:t>
          </a:r>
          <a:endParaRPr lang="es-PE" sz="1400" kern="1200" dirty="0"/>
        </a:p>
      </dsp:txBody>
      <dsp:txXfrm>
        <a:off x="828641" y="3578240"/>
        <a:ext cx="2468471" cy="666237"/>
      </dsp:txXfrm>
    </dsp:sp>
    <dsp:sp modelId="{FBD766F6-FF9D-4223-AF98-F194C273A3E1}">
      <dsp:nvSpPr>
        <dsp:cNvPr id="0" name=""/>
        <dsp:cNvSpPr/>
      </dsp:nvSpPr>
      <dsp:spPr>
        <a:xfrm>
          <a:off x="828641" y="4443980"/>
          <a:ext cx="3171321" cy="79992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México: contenido</a:t>
          </a:r>
          <a:r>
            <a:rPr lang="es-PE" sz="1400" kern="1200" dirty="0" smtClean="0"/>
            <a:t> de anuncios de productos alimentarios industrializados de bajo VN, no debe promover hábitos alimentarios incorrectos</a:t>
          </a:r>
          <a:endParaRPr lang="es-PE" sz="1400" kern="1200" dirty="0"/>
        </a:p>
      </dsp:txBody>
      <dsp:txXfrm>
        <a:off x="828641" y="4443980"/>
        <a:ext cx="3171321" cy="799929"/>
      </dsp:txXfrm>
    </dsp:sp>
    <dsp:sp modelId="{9779B5DD-2BE8-45E5-9E68-892E7EBBCC51}">
      <dsp:nvSpPr>
        <dsp:cNvPr id="0" name=""/>
        <dsp:cNvSpPr/>
      </dsp:nvSpPr>
      <dsp:spPr>
        <a:xfrm>
          <a:off x="3535571" y="1136431"/>
          <a:ext cx="1599859" cy="79992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Medidas voluntarias de </a:t>
          </a:r>
          <a:r>
            <a:rPr lang="es-ES" sz="1400" kern="1200" dirty="0" err="1" smtClean="0"/>
            <a:t>ind</a:t>
          </a:r>
          <a:r>
            <a:rPr lang="es-ES" sz="1400" kern="1200" dirty="0" smtClean="0"/>
            <a:t>. alimentaria</a:t>
          </a:r>
          <a:endParaRPr lang="es-PE" sz="1400" kern="1200" dirty="0"/>
        </a:p>
      </dsp:txBody>
      <dsp:txXfrm>
        <a:off x="3535571" y="1136431"/>
        <a:ext cx="1599859" cy="799929"/>
      </dsp:txXfrm>
    </dsp:sp>
    <dsp:sp modelId="{56314EC4-5B2D-4C7E-BB83-C01378E583AD}">
      <dsp:nvSpPr>
        <dsp:cNvPr id="0" name=""/>
        <dsp:cNvSpPr/>
      </dsp:nvSpPr>
      <dsp:spPr>
        <a:xfrm>
          <a:off x="3935536" y="2272331"/>
          <a:ext cx="1599859" cy="79992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Canadá, USA</a:t>
          </a:r>
          <a:endParaRPr lang="es-PE" sz="1400" kern="1200" dirty="0"/>
        </a:p>
      </dsp:txBody>
      <dsp:txXfrm>
        <a:off x="3935536" y="2272331"/>
        <a:ext cx="1599859" cy="799929"/>
      </dsp:txXfrm>
    </dsp:sp>
    <dsp:sp modelId="{37EC1E52-B326-4335-9DB2-E4E3AD4E1DDE}">
      <dsp:nvSpPr>
        <dsp:cNvPr id="0" name=""/>
        <dsp:cNvSpPr/>
      </dsp:nvSpPr>
      <dsp:spPr>
        <a:xfrm>
          <a:off x="3935536" y="3408231"/>
          <a:ext cx="1599859" cy="79992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Brasil y México</a:t>
          </a:r>
          <a:endParaRPr lang="es-PE" sz="1400" kern="1200" dirty="0"/>
        </a:p>
      </dsp:txBody>
      <dsp:txXfrm>
        <a:off x="3935536" y="3408231"/>
        <a:ext cx="1599859" cy="7999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A54DE-1FBD-4C11-87D5-5804D01B6C67}">
      <dsp:nvSpPr>
        <dsp:cNvPr id="0" name=""/>
        <dsp:cNvSpPr/>
      </dsp:nvSpPr>
      <dsp:spPr>
        <a:xfrm>
          <a:off x="11680" y="2399760"/>
          <a:ext cx="2318752" cy="115937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kern="1200" smtClean="0"/>
            <a:t> Eficacia de las políticas públicas sobre la promoción y publicidad de alimentos dirigida a los niños </a:t>
          </a:r>
          <a:endParaRPr lang="es-PE" sz="1600" kern="1200"/>
        </a:p>
      </dsp:txBody>
      <dsp:txXfrm>
        <a:off x="45637" y="2433717"/>
        <a:ext cx="2250838" cy="1091462"/>
      </dsp:txXfrm>
    </dsp:sp>
    <dsp:sp modelId="{79F46E8D-660D-4BE9-9EE9-88F96C20B357}">
      <dsp:nvSpPr>
        <dsp:cNvPr id="0" name=""/>
        <dsp:cNvSpPr/>
      </dsp:nvSpPr>
      <dsp:spPr>
        <a:xfrm rot="17692797">
          <a:off x="1691901" y="1961489"/>
          <a:ext cx="2204564" cy="35956"/>
        </a:xfrm>
        <a:custGeom>
          <a:avLst/>
          <a:gdLst/>
          <a:ahLst/>
          <a:cxnLst/>
          <a:rect l="0" t="0" r="0" b="0"/>
          <a:pathLst>
            <a:path>
              <a:moveTo>
                <a:pt x="0" y="17978"/>
              </a:moveTo>
              <a:lnTo>
                <a:pt x="2204564" y="1797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PE" sz="1600" kern="1200"/>
        </a:p>
      </dsp:txBody>
      <dsp:txXfrm>
        <a:off x="2739069" y="1924353"/>
        <a:ext cx="110228" cy="110228"/>
      </dsp:txXfrm>
    </dsp:sp>
    <dsp:sp modelId="{63970C8E-FF19-4D35-8BE3-517B7F472854}">
      <dsp:nvSpPr>
        <dsp:cNvPr id="0" name=""/>
        <dsp:cNvSpPr/>
      </dsp:nvSpPr>
      <dsp:spPr>
        <a:xfrm>
          <a:off x="3257933" y="399799"/>
          <a:ext cx="2318752" cy="115937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kern="1200" dirty="0" smtClean="0"/>
            <a:t> Indicadores del cumplimiento </a:t>
          </a:r>
          <a:endParaRPr lang="es-PE" sz="1600" kern="1200" dirty="0"/>
        </a:p>
      </dsp:txBody>
      <dsp:txXfrm>
        <a:off x="3291890" y="433756"/>
        <a:ext cx="2250838" cy="1091462"/>
      </dsp:txXfrm>
    </dsp:sp>
    <dsp:sp modelId="{5AA57DF3-3027-4794-ABF2-681E5A5E523C}">
      <dsp:nvSpPr>
        <dsp:cNvPr id="0" name=""/>
        <dsp:cNvSpPr/>
      </dsp:nvSpPr>
      <dsp:spPr>
        <a:xfrm>
          <a:off x="5576685" y="961509"/>
          <a:ext cx="927500" cy="35956"/>
        </a:xfrm>
        <a:custGeom>
          <a:avLst/>
          <a:gdLst/>
          <a:ahLst/>
          <a:cxnLst/>
          <a:rect l="0" t="0" r="0" b="0"/>
          <a:pathLst>
            <a:path>
              <a:moveTo>
                <a:pt x="0" y="17978"/>
              </a:moveTo>
              <a:lnTo>
                <a:pt x="927500" y="1797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PE" sz="1600" kern="1200"/>
        </a:p>
      </dsp:txBody>
      <dsp:txXfrm>
        <a:off x="6017248" y="956299"/>
        <a:ext cx="46375" cy="46375"/>
      </dsp:txXfrm>
    </dsp:sp>
    <dsp:sp modelId="{8A6AC35E-59F1-4A6F-AAE4-16DA25D8BD08}">
      <dsp:nvSpPr>
        <dsp:cNvPr id="0" name=""/>
        <dsp:cNvSpPr/>
      </dsp:nvSpPr>
      <dsp:spPr>
        <a:xfrm>
          <a:off x="6504186" y="244865"/>
          <a:ext cx="5357685" cy="146924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kern="1200" dirty="0" smtClean="0"/>
            <a:t>Elevados índices de cumplimiento: restricciones a publicidad de alimentos dirigida a niños pueden imponerse y hacerse cumplir pueden funcionar en la práctica) / brinda poca apreciación en cuanto a si se está logrando el objetivo real (reducir el poder de la publicidad) / cumplimiento elevado + política débil = repercusión baja</a:t>
          </a:r>
          <a:endParaRPr lang="es-PE" sz="1600" kern="1200" dirty="0"/>
        </a:p>
      </dsp:txBody>
      <dsp:txXfrm>
        <a:off x="6547219" y="287898"/>
        <a:ext cx="5271619" cy="1383176"/>
      </dsp:txXfrm>
    </dsp:sp>
    <dsp:sp modelId="{F36FEB3A-0042-4476-9365-76C65513D256}">
      <dsp:nvSpPr>
        <dsp:cNvPr id="0" name=""/>
        <dsp:cNvSpPr/>
      </dsp:nvSpPr>
      <dsp:spPr>
        <a:xfrm rot="19457691">
          <a:off x="2223083" y="2628168"/>
          <a:ext cx="1142198" cy="35956"/>
        </a:xfrm>
        <a:custGeom>
          <a:avLst/>
          <a:gdLst/>
          <a:ahLst/>
          <a:cxnLst/>
          <a:rect l="0" t="0" r="0" b="0"/>
          <a:pathLst>
            <a:path>
              <a:moveTo>
                <a:pt x="0" y="17978"/>
              </a:moveTo>
              <a:lnTo>
                <a:pt x="1142198" y="1797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PE" sz="1600" kern="1200"/>
        </a:p>
      </dsp:txBody>
      <dsp:txXfrm>
        <a:off x="2765628" y="2617591"/>
        <a:ext cx="57109" cy="57109"/>
      </dsp:txXfrm>
    </dsp:sp>
    <dsp:sp modelId="{F8D4F7B9-67FA-4616-A445-D1D0FFDADF61}">
      <dsp:nvSpPr>
        <dsp:cNvPr id="0" name=""/>
        <dsp:cNvSpPr/>
      </dsp:nvSpPr>
      <dsp:spPr>
        <a:xfrm>
          <a:off x="3257933" y="1733156"/>
          <a:ext cx="2318752" cy="115937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kern="1200" dirty="0" smtClean="0"/>
            <a:t> Indicadores de la exposición </a:t>
          </a:r>
          <a:endParaRPr lang="es-PE" sz="1600" kern="1200" dirty="0"/>
        </a:p>
      </dsp:txBody>
      <dsp:txXfrm>
        <a:off x="3291890" y="1767113"/>
        <a:ext cx="2250838" cy="1091462"/>
      </dsp:txXfrm>
    </dsp:sp>
    <dsp:sp modelId="{D597E163-7D4F-4BCA-A36F-9177CE7F4F26}">
      <dsp:nvSpPr>
        <dsp:cNvPr id="0" name=""/>
        <dsp:cNvSpPr/>
      </dsp:nvSpPr>
      <dsp:spPr>
        <a:xfrm>
          <a:off x="5576685" y="2294867"/>
          <a:ext cx="927500" cy="35956"/>
        </a:xfrm>
        <a:custGeom>
          <a:avLst/>
          <a:gdLst/>
          <a:ahLst/>
          <a:cxnLst/>
          <a:rect l="0" t="0" r="0" b="0"/>
          <a:pathLst>
            <a:path>
              <a:moveTo>
                <a:pt x="0" y="17978"/>
              </a:moveTo>
              <a:lnTo>
                <a:pt x="927500" y="1797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PE" sz="1600" kern="1200"/>
        </a:p>
      </dsp:txBody>
      <dsp:txXfrm>
        <a:off x="6017248" y="2289657"/>
        <a:ext cx="46375" cy="46375"/>
      </dsp:txXfrm>
    </dsp:sp>
    <dsp:sp modelId="{D1ABB141-5B05-4387-976E-97C966554F49}">
      <dsp:nvSpPr>
        <dsp:cNvPr id="0" name=""/>
        <dsp:cNvSpPr/>
      </dsp:nvSpPr>
      <dsp:spPr>
        <a:xfrm>
          <a:off x="6504186" y="1888014"/>
          <a:ext cx="5357685" cy="84966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kern="1200" dirty="0" smtClean="0"/>
            <a:t> Exposición a: (1) anuncios emitidos por los signatarios de los compromisos de la industria alimentaria y (2) a toda la publicidad de alimentos</a:t>
          </a:r>
          <a:endParaRPr lang="es-PE" sz="1600" kern="1200" dirty="0"/>
        </a:p>
      </dsp:txBody>
      <dsp:txXfrm>
        <a:off x="6529072" y="1912900"/>
        <a:ext cx="5307913" cy="799888"/>
      </dsp:txXfrm>
    </dsp:sp>
    <dsp:sp modelId="{1E1C37BC-67B3-4BF9-9467-012E3D7B549C}">
      <dsp:nvSpPr>
        <dsp:cNvPr id="0" name=""/>
        <dsp:cNvSpPr/>
      </dsp:nvSpPr>
      <dsp:spPr>
        <a:xfrm rot="2142494">
          <a:off x="2223061" y="3294810"/>
          <a:ext cx="1142242" cy="35956"/>
        </a:xfrm>
        <a:custGeom>
          <a:avLst/>
          <a:gdLst/>
          <a:ahLst/>
          <a:cxnLst/>
          <a:rect l="0" t="0" r="0" b="0"/>
          <a:pathLst>
            <a:path>
              <a:moveTo>
                <a:pt x="0" y="17978"/>
              </a:moveTo>
              <a:lnTo>
                <a:pt x="1142242" y="1797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PE" sz="1600" kern="1200"/>
        </a:p>
      </dsp:txBody>
      <dsp:txXfrm>
        <a:off x="2765627" y="3284232"/>
        <a:ext cx="57112" cy="57112"/>
      </dsp:txXfrm>
    </dsp:sp>
    <dsp:sp modelId="{FD3A8519-6479-4EC9-A9B1-CC0C0A40BB8B}">
      <dsp:nvSpPr>
        <dsp:cNvPr id="0" name=""/>
        <dsp:cNvSpPr/>
      </dsp:nvSpPr>
      <dsp:spPr>
        <a:xfrm>
          <a:off x="3257933" y="3066439"/>
          <a:ext cx="2318752" cy="115937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kern="1200" dirty="0" smtClean="0"/>
            <a:t>Indicadores de los gastos en publicidad </a:t>
          </a:r>
          <a:endParaRPr lang="es-PE" sz="1600" kern="1200" dirty="0"/>
        </a:p>
      </dsp:txBody>
      <dsp:txXfrm>
        <a:off x="3291890" y="3100396"/>
        <a:ext cx="2250838" cy="1091462"/>
      </dsp:txXfrm>
    </dsp:sp>
    <dsp:sp modelId="{93A76C72-7449-48A5-9AE7-9848B9C6A790}">
      <dsp:nvSpPr>
        <dsp:cNvPr id="0" name=""/>
        <dsp:cNvSpPr/>
      </dsp:nvSpPr>
      <dsp:spPr>
        <a:xfrm>
          <a:off x="5576685" y="3628149"/>
          <a:ext cx="927500" cy="35956"/>
        </a:xfrm>
        <a:custGeom>
          <a:avLst/>
          <a:gdLst/>
          <a:ahLst/>
          <a:cxnLst/>
          <a:rect l="0" t="0" r="0" b="0"/>
          <a:pathLst>
            <a:path>
              <a:moveTo>
                <a:pt x="0" y="17978"/>
              </a:moveTo>
              <a:lnTo>
                <a:pt x="927500" y="1797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PE" sz="1600" kern="1200"/>
        </a:p>
      </dsp:txBody>
      <dsp:txXfrm>
        <a:off x="6017248" y="3622940"/>
        <a:ext cx="46375" cy="46375"/>
      </dsp:txXfrm>
    </dsp:sp>
    <dsp:sp modelId="{900695C8-3700-4406-B24C-FCC6020E4440}">
      <dsp:nvSpPr>
        <dsp:cNvPr id="0" name=""/>
        <dsp:cNvSpPr/>
      </dsp:nvSpPr>
      <dsp:spPr>
        <a:xfrm>
          <a:off x="6504186" y="3361013"/>
          <a:ext cx="5357685" cy="57022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kern="1200" dirty="0" smtClean="0"/>
            <a:t>Si la prohibición de la publicidad dirigida a niños afecta los gastos de publicidad</a:t>
          </a:r>
          <a:endParaRPr lang="es-PE" sz="1600" kern="1200" dirty="0"/>
        </a:p>
      </dsp:txBody>
      <dsp:txXfrm>
        <a:off x="6520887" y="3377714"/>
        <a:ext cx="5324283" cy="536825"/>
      </dsp:txXfrm>
    </dsp:sp>
    <dsp:sp modelId="{99DBFEE3-B424-4767-B26B-79C133ABD4AB}">
      <dsp:nvSpPr>
        <dsp:cNvPr id="0" name=""/>
        <dsp:cNvSpPr/>
      </dsp:nvSpPr>
      <dsp:spPr>
        <a:xfrm rot="3907203">
          <a:off x="1691901" y="3961451"/>
          <a:ext cx="2204564" cy="35956"/>
        </a:xfrm>
        <a:custGeom>
          <a:avLst/>
          <a:gdLst/>
          <a:ahLst/>
          <a:cxnLst/>
          <a:rect l="0" t="0" r="0" b="0"/>
          <a:pathLst>
            <a:path>
              <a:moveTo>
                <a:pt x="0" y="17978"/>
              </a:moveTo>
              <a:lnTo>
                <a:pt x="2204564" y="1797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PE" sz="1600" kern="1200"/>
        </a:p>
      </dsp:txBody>
      <dsp:txXfrm>
        <a:off x="2739069" y="3924315"/>
        <a:ext cx="110228" cy="110228"/>
      </dsp:txXfrm>
    </dsp:sp>
    <dsp:sp modelId="{5E654035-FBD2-4FEC-9DB2-358480312F8A}">
      <dsp:nvSpPr>
        <dsp:cNvPr id="0" name=""/>
        <dsp:cNvSpPr/>
      </dsp:nvSpPr>
      <dsp:spPr>
        <a:xfrm>
          <a:off x="3257933" y="4399722"/>
          <a:ext cx="2318752" cy="115937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kern="1200" dirty="0" smtClean="0"/>
            <a:t> Régimen alimentario e indicadores de salud </a:t>
          </a:r>
          <a:endParaRPr lang="es-PE" sz="1600" kern="1200" dirty="0"/>
        </a:p>
      </dsp:txBody>
      <dsp:txXfrm>
        <a:off x="3291890" y="4433679"/>
        <a:ext cx="2250838" cy="1091462"/>
      </dsp:txXfrm>
    </dsp:sp>
    <dsp:sp modelId="{8068DD6D-0170-48F7-85EF-51BEFF36C0AB}">
      <dsp:nvSpPr>
        <dsp:cNvPr id="0" name=""/>
        <dsp:cNvSpPr/>
      </dsp:nvSpPr>
      <dsp:spPr>
        <a:xfrm>
          <a:off x="5576685" y="4961432"/>
          <a:ext cx="927500" cy="35956"/>
        </a:xfrm>
        <a:custGeom>
          <a:avLst/>
          <a:gdLst/>
          <a:ahLst/>
          <a:cxnLst/>
          <a:rect l="0" t="0" r="0" b="0"/>
          <a:pathLst>
            <a:path>
              <a:moveTo>
                <a:pt x="0" y="17978"/>
              </a:moveTo>
              <a:lnTo>
                <a:pt x="927500" y="1797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PE" sz="1600" kern="1200"/>
        </a:p>
      </dsp:txBody>
      <dsp:txXfrm>
        <a:off x="6017248" y="4956222"/>
        <a:ext cx="46375" cy="46375"/>
      </dsp:txXfrm>
    </dsp:sp>
    <dsp:sp modelId="{77C2B2A1-6050-4944-B8EF-8C2BAC7F94E6}">
      <dsp:nvSpPr>
        <dsp:cNvPr id="0" name=""/>
        <dsp:cNvSpPr/>
      </dsp:nvSpPr>
      <dsp:spPr>
        <a:xfrm>
          <a:off x="6504186" y="4480136"/>
          <a:ext cx="5357685" cy="99854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kern="1200" dirty="0" smtClean="0"/>
            <a:t>Efecto de la reglamentación de la publicidad alimentaria sobre conocimiento, actitudes y comportamientos (solicitudes de compra) / gastos domésticos en comida rápida y reducción de IMC</a:t>
          </a:r>
          <a:endParaRPr lang="es-PE" sz="1600" kern="1200" dirty="0"/>
        </a:p>
      </dsp:txBody>
      <dsp:txXfrm>
        <a:off x="6533432" y="4509382"/>
        <a:ext cx="5299193" cy="9400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FB4E70-A0C7-43FB-8372-4BAB7E899D47}" type="datetimeFigureOut">
              <a:rPr lang="es-PE" smtClean="0"/>
              <a:t>24/10/2016</a:t>
            </a:fld>
            <a:endParaRPr lang="es-PE"/>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7D85B-D0D1-4F14-8CFB-F7599EACDBC7}" type="slidenum">
              <a:rPr lang="es-PE" smtClean="0"/>
              <a:t>‹Nº›</a:t>
            </a:fld>
            <a:endParaRPr lang="es-PE"/>
          </a:p>
        </p:txBody>
      </p:sp>
    </p:spTree>
    <p:extLst>
      <p:ext uri="{BB962C8B-B14F-4D97-AF65-F5344CB8AC3E}">
        <p14:creationId xmlns:p14="http://schemas.microsoft.com/office/powerpoint/2010/main" val="3484741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Pag</a:t>
            </a:r>
            <a:r>
              <a:rPr lang="es-ES" dirty="0" smtClean="0"/>
              <a:t>. 29</a:t>
            </a:r>
            <a:r>
              <a:rPr lang="es-ES" baseline="0" dirty="0" smtClean="0"/>
              <a:t> (PDF)</a:t>
            </a:r>
            <a:endParaRPr lang="es-PE" dirty="0"/>
          </a:p>
        </p:txBody>
      </p:sp>
      <p:sp>
        <p:nvSpPr>
          <p:cNvPr id="4" name="3 Marcador de número de diapositiva"/>
          <p:cNvSpPr>
            <a:spLocks noGrp="1"/>
          </p:cNvSpPr>
          <p:nvPr>
            <p:ph type="sldNum" sz="quarter" idx="10"/>
          </p:nvPr>
        </p:nvSpPr>
        <p:spPr/>
        <p:txBody>
          <a:bodyPr/>
          <a:lstStyle/>
          <a:p>
            <a:fld id="{3BC7D85B-D0D1-4F14-8CFB-F7599EACDBC7}" type="slidenum">
              <a:rPr lang="es-PE" smtClean="0"/>
              <a:t>18</a:t>
            </a:fld>
            <a:endParaRPr lang="es-PE"/>
          </a:p>
        </p:txBody>
      </p:sp>
    </p:spTree>
    <p:extLst>
      <p:ext uri="{BB962C8B-B14F-4D97-AF65-F5344CB8AC3E}">
        <p14:creationId xmlns:p14="http://schemas.microsoft.com/office/powerpoint/2010/main" val="1726703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0" y="365760"/>
            <a:ext cx="12192000" cy="1211580"/>
          </a:xfrm>
        </p:spPr>
        <p:txBody>
          <a:bodyPr/>
          <a:lstStyle/>
          <a:p>
            <a:r>
              <a:rPr lang="es-ES" smtClean="0"/>
              <a:t>Haga clic para modificar el estilo de título del patrón</a:t>
            </a:r>
            <a:endParaRPr lang="es-PE" dirty="0"/>
          </a:p>
        </p:txBody>
      </p:sp>
      <p:sp>
        <p:nvSpPr>
          <p:cNvPr id="4" name="Marcador de fecha 3"/>
          <p:cNvSpPr>
            <a:spLocks noGrp="1"/>
          </p:cNvSpPr>
          <p:nvPr>
            <p:ph type="dt" sz="half" idx="10"/>
          </p:nvPr>
        </p:nvSpPr>
        <p:spPr>
          <a:xfrm>
            <a:off x="388620" y="5601335"/>
            <a:ext cx="2743200" cy="365125"/>
          </a:xfrm>
        </p:spPr>
        <p:txBody>
          <a:bodyPr/>
          <a:lstStyle>
            <a:lvl1pPr>
              <a:defRPr i="0">
                <a:solidFill>
                  <a:srgbClr val="002060"/>
                </a:solidFill>
              </a:defRPr>
            </a:lvl1pPr>
          </a:lstStyle>
          <a:p>
            <a:fld id="{CE169209-9E95-4C14-830F-E8AAE805407C}" type="datetimeFigureOut">
              <a:rPr lang="es-PE" smtClean="0"/>
              <a:t>24/10/2016</a:t>
            </a:fld>
            <a:endParaRPr lang="es-PE"/>
          </a:p>
        </p:txBody>
      </p:sp>
    </p:spTree>
    <p:extLst>
      <p:ext uri="{BB962C8B-B14F-4D97-AF65-F5344CB8AC3E}">
        <p14:creationId xmlns:p14="http://schemas.microsoft.com/office/powerpoint/2010/main" val="208867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977"/>
          <a:stretch/>
        </p:blipFill>
        <p:spPr>
          <a:xfrm>
            <a:off x="0" y="0"/>
            <a:ext cx="12280900" cy="6946900"/>
          </a:xfrm>
          <a:prstGeom prst="rect">
            <a:avLst/>
          </a:prstGeom>
        </p:spPr>
      </p:pic>
      <p:sp>
        <p:nvSpPr>
          <p:cNvPr id="2" name="Título 1"/>
          <p:cNvSpPr>
            <a:spLocks noGrp="1"/>
          </p:cNvSpPr>
          <p:nvPr>
            <p:ph type="ctrTitle"/>
          </p:nvPr>
        </p:nvSpPr>
        <p:spPr>
          <a:xfrm>
            <a:off x="44450" y="81757"/>
            <a:ext cx="12192000" cy="547052"/>
          </a:xfrm>
        </p:spPr>
        <p:txBody>
          <a:bodyPr anchor="b">
            <a:normAutofit/>
          </a:bodyPr>
          <a:lstStyle>
            <a:lvl1pPr algn="ctr">
              <a:defRPr sz="4400">
                <a:solidFill>
                  <a:schemeClr val="bg1"/>
                </a:solidFill>
              </a:defRPr>
            </a:lvl1pPr>
          </a:lstStyle>
          <a:p>
            <a:r>
              <a:rPr lang="es-ES" smtClean="0"/>
              <a:t>Haga clic para modificar el estilo de título del patrón</a:t>
            </a:r>
            <a:endParaRPr lang="es-PE" dirty="0"/>
          </a:p>
        </p:txBody>
      </p:sp>
      <p:sp>
        <p:nvSpPr>
          <p:cNvPr id="3" name="Subtítulo 2"/>
          <p:cNvSpPr>
            <a:spLocks noGrp="1"/>
          </p:cNvSpPr>
          <p:nvPr>
            <p:ph type="subTitle" idx="1"/>
          </p:nvPr>
        </p:nvSpPr>
        <p:spPr>
          <a:xfrm>
            <a:off x="914400" y="1074420"/>
            <a:ext cx="10561320" cy="448056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PE" dirty="0"/>
          </a:p>
        </p:txBody>
      </p:sp>
    </p:spTree>
    <p:extLst>
      <p:ext uri="{BB962C8B-B14F-4D97-AF65-F5344CB8AC3E}">
        <p14:creationId xmlns:p14="http://schemas.microsoft.com/office/powerpoint/2010/main" val="634100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99B61131-20B5-4496-A7B0-A6A5F543C028}" type="datetimeFigureOut">
              <a:rPr lang="es-PE" smtClean="0"/>
              <a:t>24/10/2016</a:t>
            </a:fld>
            <a:endParaRPr lang="es-PE"/>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PE"/>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BF47B3A8-D1AE-40F0-90E5-3A21367511A6}" type="slidenum">
              <a:rPr lang="es-PE" smtClean="0"/>
              <a:t>‹Nº›</a:t>
            </a:fld>
            <a:endParaRPr lang="es-PE"/>
          </a:p>
        </p:txBody>
      </p:sp>
    </p:spTree>
    <p:extLst>
      <p:ext uri="{BB962C8B-B14F-4D97-AF65-F5344CB8AC3E}">
        <p14:creationId xmlns:p14="http://schemas.microsoft.com/office/powerpoint/2010/main" val="22267850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5">
            <a:extLst>
              <a:ext uri="{28A0092B-C50C-407E-A947-70E740481C1C}">
                <a14:useLocalDpi xmlns:a14="http://schemas.microsoft.com/office/drawing/2010/main" val="0"/>
              </a:ext>
            </a:extLst>
          </a:blip>
          <a:srcRect t="1287" b="1249"/>
          <a:stretch/>
        </p:blipFill>
        <p:spPr>
          <a:xfrm>
            <a:off x="0" y="0"/>
            <a:ext cx="12206324" cy="6926580"/>
          </a:xfrm>
          <a:prstGeom prst="rect">
            <a:avLst/>
          </a:prstGeom>
        </p:spPr>
      </p:pic>
      <p:sp>
        <p:nvSpPr>
          <p:cNvPr id="2" name="Marcador de título 1"/>
          <p:cNvSpPr>
            <a:spLocks noGrp="1"/>
          </p:cNvSpPr>
          <p:nvPr>
            <p:ph type="title"/>
          </p:nvPr>
        </p:nvSpPr>
        <p:spPr>
          <a:xfrm>
            <a:off x="0" y="556679"/>
            <a:ext cx="12192000" cy="639662"/>
          </a:xfrm>
          <a:prstGeom prst="rect">
            <a:avLst/>
          </a:prstGeom>
        </p:spPr>
        <p:txBody>
          <a:bodyPr vert="horz" lIns="91440" tIns="45720" rIns="91440" bIns="45720" rtlCol="0" anchor="ctr">
            <a:normAutofit/>
          </a:bodyPr>
          <a:lstStyle/>
          <a:p>
            <a:r>
              <a:rPr lang="es-ES" dirty="0" smtClean="0"/>
              <a:t>HAGA CLIC PARA MODIFICAR TITULO</a:t>
            </a:r>
            <a:endParaRPr lang="es-PE" dirty="0"/>
          </a:p>
        </p:txBody>
      </p:sp>
      <p:sp>
        <p:nvSpPr>
          <p:cNvPr id="4" name="Marcador de fecha 3"/>
          <p:cNvSpPr>
            <a:spLocks noGrp="1"/>
          </p:cNvSpPr>
          <p:nvPr>
            <p:ph type="dt" sz="half" idx="2"/>
          </p:nvPr>
        </p:nvSpPr>
        <p:spPr>
          <a:xfrm>
            <a:off x="480060" y="5692775"/>
            <a:ext cx="2743200" cy="365125"/>
          </a:xfrm>
          <a:prstGeom prst="rect">
            <a:avLst/>
          </a:prstGeom>
        </p:spPr>
        <p:txBody>
          <a:bodyPr vert="horz" lIns="91440" tIns="45720" rIns="91440" bIns="45720" rtlCol="0" anchor="ctr"/>
          <a:lstStyle>
            <a:lvl1pPr algn="l">
              <a:defRPr sz="1200">
                <a:solidFill>
                  <a:schemeClr val="bg1"/>
                </a:solidFill>
              </a:defRPr>
            </a:lvl1pPr>
          </a:lstStyle>
          <a:p>
            <a:fld id="{CE169209-9E95-4C14-830F-E8AAE805407C}" type="datetimeFigureOut">
              <a:rPr lang="es-PE" smtClean="0"/>
              <a:t>24/10/2016</a:t>
            </a:fld>
            <a:endParaRPr lang="es-PE"/>
          </a:p>
        </p:txBody>
      </p:sp>
    </p:spTree>
    <p:extLst>
      <p:ext uri="{BB962C8B-B14F-4D97-AF65-F5344CB8AC3E}">
        <p14:creationId xmlns:p14="http://schemas.microsoft.com/office/powerpoint/2010/main" val="18882432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lnSpc>
          <a:spcPct val="90000"/>
        </a:lnSpc>
        <a:spcBef>
          <a:spcPct val="0"/>
        </a:spcBef>
        <a:buNone/>
        <a:defRPr sz="4400" b="1" kern="1200" baseline="0">
          <a:solidFill>
            <a:srgbClr val="00206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811438" y="5697475"/>
            <a:ext cx="6578221" cy="1200329"/>
          </a:xfrm>
          <a:prstGeom prst="rect">
            <a:avLst/>
          </a:prstGeom>
          <a:noFill/>
        </p:spPr>
        <p:txBody>
          <a:bodyPr wrap="square" rtlCol="0">
            <a:spAutoFit/>
          </a:bodyPr>
          <a:lstStyle/>
          <a:p>
            <a:pPr algn="ctr"/>
            <a:r>
              <a:rPr lang="es-ES" sz="2400" b="1" dirty="0" smtClean="0"/>
              <a:t>FACULTAD DE CIENCIAS DE LA SALUD</a:t>
            </a:r>
          </a:p>
          <a:p>
            <a:pPr algn="ctr"/>
            <a:r>
              <a:rPr lang="es-ES" sz="2400" b="1" dirty="0" smtClean="0"/>
              <a:t>ESCUELA DE NUTRICIÓN Y DIETÉTICA</a:t>
            </a:r>
          </a:p>
          <a:p>
            <a:pPr algn="ctr"/>
            <a:r>
              <a:rPr lang="es-ES" sz="2400" b="1" dirty="0" smtClean="0"/>
              <a:t>INTRODUCCIÓN AL MARKETING NUTRICIONAL</a:t>
            </a:r>
            <a:endParaRPr lang="es-PE" sz="2400" b="1" dirty="0" smtClean="0"/>
          </a:p>
        </p:txBody>
      </p:sp>
      <p:sp>
        <p:nvSpPr>
          <p:cNvPr id="4" name="Título 3"/>
          <p:cNvSpPr>
            <a:spLocks noGrp="1"/>
          </p:cNvSpPr>
          <p:nvPr>
            <p:ph type="title"/>
          </p:nvPr>
        </p:nvSpPr>
        <p:spPr>
          <a:xfrm>
            <a:off x="-2274" y="50920"/>
            <a:ext cx="12192000" cy="1217387"/>
          </a:xfrm>
        </p:spPr>
        <p:txBody>
          <a:bodyPr>
            <a:noAutofit/>
          </a:bodyPr>
          <a:lstStyle/>
          <a:p>
            <a:r>
              <a:rPr lang="es-PE" sz="3200" dirty="0"/>
              <a:t>Recomendaciones de la Consulta de Expertos  de la </a:t>
            </a:r>
            <a:r>
              <a:rPr lang="es-PE" sz="3200" dirty="0" smtClean="0"/>
              <a:t>OPS </a:t>
            </a:r>
            <a:r>
              <a:rPr lang="es-PE" sz="3200" dirty="0"/>
              <a:t>sobre la promoción y publicidad de alimentos  y bebidas no alcohólicas dirigida a los niños  en la Región de las Américas</a:t>
            </a:r>
            <a:endParaRPr lang="es-PE" sz="3200" i="1" dirty="0"/>
          </a:p>
        </p:txBody>
      </p:sp>
      <p:sp>
        <p:nvSpPr>
          <p:cNvPr id="5" name="CuadroTexto 2"/>
          <p:cNvSpPr txBox="1"/>
          <p:nvPr/>
        </p:nvSpPr>
        <p:spPr>
          <a:xfrm>
            <a:off x="2266686" y="1350194"/>
            <a:ext cx="7654081" cy="461665"/>
          </a:xfrm>
          <a:prstGeom prst="rect">
            <a:avLst/>
          </a:prstGeom>
          <a:noFill/>
        </p:spPr>
        <p:txBody>
          <a:bodyPr wrap="square" rtlCol="0">
            <a:spAutoFit/>
          </a:bodyPr>
          <a:lstStyle/>
          <a:p>
            <a:pPr algn="ctr"/>
            <a:r>
              <a:rPr lang="es-ES" sz="2400" b="1" dirty="0" smtClean="0"/>
              <a:t>XIMENA ALEXANDRA TABOADA RAMÍREZ</a:t>
            </a:r>
          </a:p>
        </p:txBody>
      </p:sp>
    </p:spTree>
    <p:extLst>
      <p:ext uri="{BB962C8B-B14F-4D97-AF65-F5344CB8AC3E}">
        <p14:creationId xmlns:p14="http://schemas.microsoft.com/office/powerpoint/2010/main" val="872266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smtClean="0"/>
              <a:t>Recomendaciones de la Consulta a Expertos de la OPS</a:t>
            </a:r>
            <a:endParaRPr lang="es-PE"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866" t="25784" r="52169" b="15564"/>
          <a:stretch/>
        </p:blipFill>
        <p:spPr bwMode="auto">
          <a:xfrm>
            <a:off x="191066" y="907576"/>
            <a:ext cx="3248167" cy="4067034"/>
          </a:xfrm>
          <a:prstGeom prst="rect">
            <a:avLst/>
          </a:prstGeom>
          <a:noFill/>
          <a:ln w="9525">
            <a:solidFill>
              <a:schemeClr val="accent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5349" r="23742" b="45129"/>
          <a:stretch/>
        </p:blipFill>
        <p:spPr bwMode="auto">
          <a:xfrm>
            <a:off x="4137544" y="907576"/>
            <a:ext cx="3416491" cy="2047164"/>
          </a:xfrm>
          <a:prstGeom prst="rect">
            <a:avLst/>
          </a:prstGeom>
          <a:noFill/>
          <a:ln w="9525">
            <a:solidFill>
              <a:schemeClr val="accent4">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0245" t="56445" r="24056" b="3798"/>
          <a:stretch/>
        </p:blipFill>
        <p:spPr bwMode="auto">
          <a:xfrm>
            <a:off x="4173938" y="3452882"/>
            <a:ext cx="3343701" cy="2756848"/>
          </a:xfrm>
          <a:prstGeom prst="rect">
            <a:avLst/>
          </a:prstGeom>
          <a:noFill/>
          <a:ln w="9525">
            <a:solidFill>
              <a:schemeClr val="accent6">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4651" t="25742" r="52273" b="11079"/>
          <a:stretch/>
        </p:blipFill>
        <p:spPr bwMode="auto">
          <a:xfrm>
            <a:off x="8563970" y="1112290"/>
            <a:ext cx="3002508" cy="4380933"/>
          </a:xfrm>
          <a:prstGeom prst="rect">
            <a:avLst/>
          </a:prstGeom>
          <a:noFill/>
          <a:ln w="9525">
            <a:solidFill>
              <a:schemeClr val="accent6">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501253" y="1705969"/>
            <a:ext cx="1555845" cy="197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8 Rectángulo"/>
          <p:cNvSpPr/>
          <p:nvPr/>
        </p:nvSpPr>
        <p:spPr>
          <a:xfrm>
            <a:off x="204713" y="2185915"/>
            <a:ext cx="982642" cy="197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9 Rectángulo"/>
          <p:cNvSpPr/>
          <p:nvPr/>
        </p:nvSpPr>
        <p:spPr>
          <a:xfrm>
            <a:off x="5968621" y="1420499"/>
            <a:ext cx="1114568" cy="197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10 Rectángulo"/>
          <p:cNvSpPr/>
          <p:nvPr/>
        </p:nvSpPr>
        <p:spPr>
          <a:xfrm>
            <a:off x="5190699" y="1885664"/>
            <a:ext cx="882556" cy="197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11 Rectángulo"/>
          <p:cNvSpPr/>
          <p:nvPr/>
        </p:nvSpPr>
        <p:spPr>
          <a:xfrm>
            <a:off x="259304" y="3659873"/>
            <a:ext cx="928051" cy="197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12 Rectángulo"/>
          <p:cNvSpPr/>
          <p:nvPr/>
        </p:nvSpPr>
        <p:spPr>
          <a:xfrm>
            <a:off x="5556910" y="3924867"/>
            <a:ext cx="1960729" cy="197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13 Rectángulo"/>
          <p:cNvSpPr/>
          <p:nvPr/>
        </p:nvSpPr>
        <p:spPr>
          <a:xfrm>
            <a:off x="4210334" y="4418461"/>
            <a:ext cx="552735" cy="197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142879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a:t>Recomendaciones de la Consulta a Expertos de la OPS</a:t>
            </a:r>
            <a:endParaRPr lang="es-PE"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93" t="23421" r="51015" b="19108"/>
          <a:stretch/>
        </p:blipFill>
        <p:spPr bwMode="auto">
          <a:xfrm>
            <a:off x="689211" y="1232563"/>
            <a:ext cx="3186752" cy="3985146"/>
          </a:xfrm>
          <a:prstGeom prst="rect">
            <a:avLst/>
          </a:prstGeom>
          <a:noFill/>
          <a:ln w="9525">
            <a:solidFill>
              <a:schemeClr val="accent5">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24364" r="25735" b="17181"/>
          <a:stretch/>
        </p:blipFill>
        <p:spPr bwMode="auto">
          <a:xfrm>
            <a:off x="4362733" y="1153236"/>
            <a:ext cx="3157183" cy="4053386"/>
          </a:xfrm>
          <a:prstGeom prst="rect">
            <a:avLst/>
          </a:prstGeom>
          <a:noFill/>
          <a:ln w="9525">
            <a:solidFill>
              <a:schemeClr val="accent5">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28498" r="25735" b="10489"/>
          <a:stretch/>
        </p:blipFill>
        <p:spPr bwMode="auto">
          <a:xfrm>
            <a:off x="8429765" y="1064526"/>
            <a:ext cx="3157183" cy="4230806"/>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288574" y="1973237"/>
            <a:ext cx="2232548" cy="197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9 Rectángulo"/>
          <p:cNvSpPr/>
          <p:nvPr/>
        </p:nvSpPr>
        <p:spPr>
          <a:xfrm>
            <a:off x="730155" y="2157482"/>
            <a:ext cx="1289714" cy="1563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11 Rectángulo"/>
          <p:cNvSpPr/>
          <p:nvPr/>
        </p:nvSpPr>
        <p:spPr>
          <a:xfrm>
            <a:off x="1029266" y="2478203"/>
            <a:ext cx="881421" cy="197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12 Rectángulo"/>
          <p:cNvSpPr/>
          <p:nvPr/>
        </p:nvSpPr>
        <p:spPr>
          <a:xfrm>
            <a:off x="727307" y="3255841"/>
            <a:ext cx="2575451" cy="197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13 Rectángulo"/>
          <p:cNvSpPr/>
          <p:nvPr/>
        </p:nvSpPr>
        <p:spPr>
          <a:xfrm>
            <a:off x="902455" y="3736072"/>
            <a:ext cx="1636029" cy="197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14 Rectángulo"/>
          <p:cNvSpPr/>
          <p:nvPr/>
        </p:nvSpPr>
        <p:spPr>
          <a:xfrm>
            <a:off x="9181527" y="1720752"/>
            <a:ext cx="1422783" cy="197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15 Rectángulo"/>
          <p:cNvSpPr/>
          <p:nvPr/>
        </p:nvSpPr>
        <p:spPr>
          <a:xfrm>
            <a:off x="8532124" y="2989708"/>
            <a:ext cx="1116843" cy="197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16 Rectángulo"/>
          <p:cNvSpPr/>
          <p:nvPr/>
        </p:nvSpPr>
        <p:spPr>
          <a:xfrm>
            <a:off x="10144834" y="3156894"/>
            <a:ext cx="1278342" cy="197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632038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a:t>Recomendaciones de la Consulta a Expertos de la OPS</a:t>
            </a:r>
            <a:endParaRPr lang="es-PE"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650" t="22831" r="51644" b="26193"/>
          <a:stretch/>
        </p:blipFill>
        <p:spPr bwMode="auto">
          <a:xfrm>
            <a:off x="682389" y="1487604"/>
            <a:ext cx="3084394" cy="3534770"/>
          </a:xfrm>
          <a:prstGeom prst="rect">
            <a:avLst/>
          </a:prstGeom>
          <a:noFill/>
          <a:ln w="9525">
            <a:solidFill>
              <a:schemeClr val="accent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441" t="28891" r="51329" b="7930"/>
          <a:stretch/>
        </p:blipFill>
        <p:spPr bwMode="auto">
          <a:xfrm>
            <a:off x="4694830" y="1064526"/>
            <a:ext cx="3152633" cy="4380931"/>
          </a:xfrm>
          <a:prstGeom prst="rect">
            <a:avLst/>
          </a:prstGeom>
          <a:noFill/>
          <a:ln w="9525">
            <a:solidFill>
              <a:schemeClr val="accent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18460" r="25735" b="26037"/>
          <a:stretch/>
        </p:blipFill>
        <p:spPr bwMode="auto">
          <a:xfrm>
            <a:off x="8511653" y="1330655"/>
            <a:ext cx="3157183" cy="3848669"/>
          </a:xfrm>
          <a:prstGeom prst="rect">
            <a:avLst/>
          </a:prstGeom>
          <a:noFill/>
          <a:ln w="9525">
            <a:solidFill>
              <a:schemeClr val="accent4">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555845" y="2102602"/>
            <a:ext cx="1637731" cy="197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7 Rectángulo"/>
          <p:cNvSpPr/>
          <p:nvPr/>
        </p:nvSpPr>
        <p:spPr>
          <a:xfrm>
            <a:off x="916674" y="2439247"/>
            <a:ext cx="2508914" cy="197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8 Rectángulo"/>
          <p:cNvSpPr/>
          <p:nvPr/>
        </p:nvSpPr>
        <p:spPr>
          <a:xfrm>
            <a:off x="2333771" y="2903270"/>
            <a:ext cx="743802" cy="197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10 Rectángulo"/>
          <p:cNvSpPr/>
          <p:nvPr/>
        </p:nvSpPr>
        <p:spPr>
          <a:xfrm>
            <a:off x="2858072" y="3057098"/>
            <a:ext cx="567516" cy="1978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11 Rectángulo"/>
          <p:cNvSpPr/>
          <p:nvPr/>
        </p:nvSpPr>
        <p:spPr>
          <a:xfrm>
            <a:off x="1113432" y="3209494"/>
            <a:ext cx="674423" cy="1978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12 Rectángulo"/>
          <p:cNvSpPr/>
          <p:nvPr/>
        </p:nvSpPr>
        <p:spPr>
          <a:xfrm>
            <a:off x="2807462" y="3380089"/>
            <a:ext cx="631773" cy="1978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13 Rectángulo"/>
          <p:cNvSpPr/>
          <p:nvPr/>
        </p:nvSpPr>
        <p:spPr>
          <a:xfrm>
            <a:off x="9806486" y="1762835"/>
            <a:ext cx="702290" cy="1978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14 Rectángulo"/>
          <p:cNvSpPr/>
          <p:nvPr/>
        </p:nvSpPr>
        <p:spPr>
          <a:xfrm>
            <a:off x="8582167" y="1960725"/>
            <a:ext cx="2895600" cy="1140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15 Rectángulo"/>
          <p:cNvSpPr/>
          <p:nvPr/>
        </p:nvSpPr>
        <p:spPr>
          <a:xfrm>
            <a:off x="8570793" y="3837295"/>
            <a:ext cx="1445525" cy="1978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277277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a:t>Recomendaciones de la Consulta a Expertos de la OPS</a:t>
            </a:r>
            <a:endParaRPr lang="es-PE"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30506" r="25736" b="6118"/>
          <a:stretch/>
        </p:blipFill>
        <p:spPr bwMode="auto">
          <a:xfrm>
            <a:off x="432319" y="1091819"/>
            <a:ext cx="3157041" cy="4394580"/>
          </a:xfrm>
          <a:prstGeom prst="rect">
            <a:avLst/>
          </a:prstGeom>
          <a:noFill/>
          <a:ln w="9525">
            <a:solidFill>
              <a:schemeClr val="accent4">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388" t="18066" r="51224" b="18558"/>
          <a:stretch/>
        </p:blipFill>
        <p:spPr bwMode="auto">
          <a:xfrm>
            <a:off x="4360389" y="1091820"/>
            <a:ext cx="3173176" cy="4394580"/>
          </a:xfrm>
          <a:prstGeom prst="rect">
            <a:avLst/>
          </a:prstGeom>
          <a:noFill/>
          <a:ln w="9525">
            <a:solidFill>
              <a:schemeClr val="accent4">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4441" t="25545" r="51565" b="16196"/>
          <a:stretch/>
        </p:blipFill>
        <p:spPr bwMode="auto">
          <a:xfrm>
            <a:off x="8434316" y="1269241"/>
            <a:ext cx="3121891" cy="4039737"/>
          </a:xfrm>
          <a:prstGeom prst="rect">
            <a:avLst/>
          </a:prstGeom>
          <a:noFill/>
          <a:ln w="9525">
            <a:solidFill>
              <a:schemeClr val="accent4">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398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a:t>Recomendaciones de la Consulta a Expertos de la OPS</a:t>
            </a:r>
            <a:endParaRPr lang="es-PE"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244" t="26964" r="25736" b="24225"/>
          <a:stretch/>
        </p:blipFill>
        <p:spPr bwMode="auto">
          <a:xfrm>
            <a:off x="313899" y="736978"/>
            <a:ext cx="3125337" cy="3384646"/>
          </a:xfrm>
          <a:prstGeom prst="rect">
            <a:avLst/>
          </a:prstGeom>
          <a:noFill/>
          <a:ln w="9525">
            <a:solidFill>
              <a:schemeClr val="accent4">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140" t="32827" r="25420" b="29186"/>
          <a:stretch/>
        </p:blipFill>
        <p:spPr bwMode="auto">
          <a:xfrm>
            <a:off x="313899" y="4203512"/>
            <a:ext cx="3179928" cy="2634020"/>
          </a:xfrm>
          <a:prstGeom prst="rect">
            <a:avLst/>
          </a:prstGeom>
          <a:noFill/>
          <a:ln w="9525">
            <a:solidFill>
              <a:schemeClr val="accent4">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50000" r="25945" b="16393"/>
          <a:stretch/>
        </p:blipFill>
        <p:spPr bwMode="auto">
          <a:xfrm>
            <a:off x="8218226" y="1264123"/>
            <a:ext cx="3129888" cy="2330355"/>
          </a:xfrm>
          <a:prstGeom prst="rect">
            <a:avLst/>
          </a:prstGeom>
          <a:noFill/>
          <a:ln w="9525">
            <a:solidFill>
              <a:schemeClr val="accent6">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24440" t="35583" r="25316" b="31647"/>
          <a:stretch/>
        </p:blipFill>
        <p:spPr bwMode="auto">
          <a:xfrm>
            <a:off x="5654722" y="4329753"/>
            <a:ext cx="6537278" cy="2272353"/>
          </a:xfrm>
          <a:prstGeom prst="rect">
            <a:avLst/>
          </a:prstGeom>
          <a:noFill/>
          <a:ln w="9525">
            <a:solidFill>
              <a:schemeClr val="accent6">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4336" t="34008" r="51329" b="7143"/>
          <a:stretch/>
        </p:blipFill>
        <p:spPr bwMode="auto">
          <a:xfrm>
            <a:off x="4071581" y="736978"/>
            <a:ext cx="3166281" cy="4080682"/>
          </a:xfrm>
          <a:prstGeom prst="rect">
            <a:avLst/>
          </a:prstGeom>
          <a:noFill/>
          <a:ln w="9525">
            <a:solidFill>
              <a:schemeClr val="accent6">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9526141" y="1715915"/>
            <a:ext cx="559555" cy="197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9 Rectángulo"/>
          <p:cNvSpPr/>
          <p:nvPr/>
        </p:nvSpPr>
        <p:spPr>
          <a:xfrm>
            <a:off x="10863621" y="1715915"/>
            <a:ext cx="484493" cy="197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10 Rectángulo"/>
          <p:cNvSpPr/>
          <p:nvPr/>
        </p:nvSpPr>
        <p:spPr>
          <a:xfrm>
            <a:off x="8284193" y="1927456"/>
            <a:ext cx="2906971" cy="4063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426519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a:t>Recomendaciones de la Consulta a Expertos de la OPS</a:t>
            </a:r>
            <a:endParaRPr lang="es-PE"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41" t="71445" r="51119" b="6314"/>
          <a:stretch/>
        </p:blipFill>
        <p:spPr bwMode="auto">
          <a:xfrm>
            <a:off x="534537" y="1514905"/>
            <a:ext cx="3179929" cy="1542198"/>
          </a:xfrm>
          <a:prstGeom prst="rect">
            <a:avLst/>
          </a:prstGeom>
          <a:noFill/>
          <a:ln w="9525">
            <a:solidFill>
              <a:schemeClr val="accent5">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32040" r="25945" b="43554"/>
          <a:stretch/>
        </p:blipFill>
        <p:spPr bwMode="auto">
          <a:xfrm>
            <a:off x="502690" y="3125335"/>
            <a:ext cx="3129888" cy="1692322"/>
          </a:xfrm>
          <a:prstGeom prst="rect">
            <a:avLst/>
          </a:prstGeom>
          <a:noFill/>
          <a:ln w="9525">
            <a:solidFill>
              <a:schemeClr val="accent5">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35190" r="26049" b="11866"/>
          <a:stretch/>
        </p:blipFill>
        <p:spPr bwMode="auto">
          <a:xfrm>
            <a:off x="4280847" y="1323833"/>
            <a:ext cx="3116240" cy="3671248"/>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4126" t="19837" r="50752" b="13835"/>
          <a:stretch/>
        </p:blipFill>
        <p:spPr bwMode="auto">
          <a:xfrm>
            <a:off x="8147712" y="859809"/>
            <a:ext cx="3268639" cy="4599296"/>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2546446" y="1989164"/>
            <a:ext cx="371901" cy="197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8 Rectángulo"/>
          <p:cNvSpPr/>
          <p:nvPr/>
        </p:nvSpPr>
        <p:spPr>
          <a:xfrm>
            <a:off x="1840739" y="1989164"/>
            <a:ext cx="506676" cy="197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9 Rectángulo"/>
          <p:cNvSpPr/>
          <p:nvPr/>
        </p:nvSpPr>
        <p:spPr>
          <a:xfrm>
            <a:off x="601066" y="2165451"/>
            <a:ext cx="2131329" cy="197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10 Rectángulo"/>
          <p:cNvSpPr/>
          <p:nvPr/>
        </p:nvSpPr>
        <p:spPr>
          <a:xfrm>
            <a:off x="5612925" y="1752609"/>
            <a:ext cx="506676" cy="197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11 Rectángulo"/>
          <p:cNvSpPr/>
          <p:nvPr/>
        </p:nvSpPr>
        <p:spPr>
          <a:xfrm>
            <a:off x="6299296" y="1763978"/>
            <a:ext cx="647413" cy="197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12 Rectángulo"/>
          <p:cNvSpPr/>
          <p:nvPr/>
        </p:nvSpPr>
        <p:spPr>
          <a:xfrm>
            <a:off x="4335439" y="2088111"/>
            <a:ext cx="2993409" cy="4913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13 Rectángulo"/>
          <p:cNvSpPr/>
          <p:nvPr/>
        </p:nvSpPr>
        <p:spPr>
          <a:xfrm>
            <a:off x="4589343" y="3816863"/>
            <a:ext cx="2807744" cy="11782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15 Rectángulo"/>
          <p:cNvSpPr/>
          <p:nvPr/>
        </p:nvSpPr>
        <p:spPr>
          <a:xfrm>
            <a:off x="8225905" y="4651632"/>
            <a:ext cx="3060794" cy="8074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835346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a:t>Recomendaciones de la Consulta a Expertos de la OPS</a:t>
            </a:r>
            <a:endParaRPr lang="es-PE"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40" t="31097" r="51330" b="11038"/>
          <a:stretch/>
        </p:blipFill>
        <p:spPr bwMode="auto">
          <a:xfrm>
            <a:off x="436727" y="1337480"/>
            <a:ext cx="3152633" cy="4012442"/>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40701" r="26364" b="32926"/>
          <a:stretch/>
        </p:blipFill>
        <p:spPr bwMode="auto">
          <a:xfrm>
            <a:off x="4376390" y="921223"/>
            <a:ext cx="3075297" cy="1828801"/>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33812" r="26154" b="21314"/>
          <a:stretch/>
        </p:blipFill>
        <p:spPr bwMode="auto">
          <a:xfrm>
            <a:off x="4376390" y="3091217"/>
            <a:ext cx="3102592" cy="3111689"/>
          </a:xfrm>
          <a:prstGeom prst="rect">
            <a:avLst/>
          </a:prstGeom>
          <a:noFill/>
          <a:ln w="9525">
            <a:solidFill>
              <a:schemeClr val="accent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t="34993" r="25000" b="11275"/>
          <a:stretch/>
        </p:blipFill>
        <p:spPr bwMode="auto">
          <a:xfrm>
            <a:off x="8284269" y="1480781"/>
            <a:ext cx="3252787" cy="3725839"/>
          </a:xfrm>
          <a:prstGeom prst="rect">
            <a:avLst/>
          </a:prstGeom>
          <a:noFill/>
          <a:ln w="9525">
            <a:solidFill>
              <a:schemeClr val="accent4">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4428277" y="3595143"/>
            <a:ext cx="2982465" cy="6629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8 Rectángulo"/>
          <p:cNvSpPr/>
          <p:nvPr/>
        </p:nvSpPr>
        <p:spPr>
          <a:xfrm>
            <a:off x="8311565" y="1983472"/>
            <a:ext cx="2982465" cy="3252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9 Rectángulo"/>
          <p:cNvSpPr/>
          <p:nvPr/>
        </p:nvSpPr>
        <p:spPr>
          <a:xfrm>
            <a:off x="8311565" y="2779592"/>
            <a:ext cx="3097963" cy="4549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87737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a:t>Recomendaciones de la Consulta a Expertos de la OPS</a:t>
            </a:r>
            <a:endParaRPr lang="es-PE"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97" t="27948" r="50805" b="18517"/>
          <a:stretch/>
        </p:blipFill>
        <p:spPr bwMode="auto">
          <a:xfrm>
            <a:off x="402609" y="1487606"/>
            <a:ext cx="3200400" cy="3712191"/>
          </a:xfrm>
          <a:prstGeom prst="rect">
            <a:avLst/>
          </a:prstGeom>
          <a:noFill/>
          <a:ln w="9525">
            <a:solidFill>
              <a:schemeClr val="accent4">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598" t="27317" r="50804" b="2813"/>
          <a:stretch/>
        </p:blipFill>
        <p:spPr bwMode="auto">
          <a:xfrm>
            <a:off x="4169319" y="1091821"/>
            <a:ext cx="3200471" cy="4844955"/>
          </a:xfrm>
          <a:prstGeom prst="rect">
            <a:avLst/>
          </a:prstGeom>
          <a:noFill/>
          <a:ln w="9525">
            <a:solidFill>
              <a:schemeClr val="accent6">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1503" t="64712" r="23217" b="11866"/>
          <a:stretch/>
        </p:blipFill>
        <p:spPr bwMode="auto">
          <a:xfrm>
            <a:off x="8215952" y="2531659"/>
            <a:ext cx="3289110" cy="1624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4196615" y="1577439"/>
            <a:ext cx="3173175" cy="6471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7 Rectángulo"/>
          <p:cNvSpPr/>
          <p:nvPr/>
        </p:nvSpPr>
        <p:spPr>
          <a:xfrm>
            <a:off x="4196615" y="3020127"/>
            <a:ext cx="3173175" cy="12789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166292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smtClean="0"/>
              <a:t>Anexos</a:t>
            </a:r>
            <a:endParaRPr lang="es-PE" dirty="0"/>
          </a:p>
        </p:txBody>
      </p:sp>
      <p:sp>
        <p:nvSpPr>
          <p:cNvPr id="3" name="2 Subtítulo"/>
          <p:cNvSpPr>
            <a:spLocks noGrp="1"/>
          </p:cNvSpPr>
          <p:nvPr>
            <p:ph type="subTitle" idx="1"/>
          </p:nvPr>
        </p:nvSpPr>
        <p:spPr>
          <a:xfrm>
            <a:off x="914400" y="1074421"/>
            <a:ext cx="10561320" cy="1545950"/>
          </a:xfrm>
        </p:spPr>
        <p:txBody>
          <a:bodyPr/>
          <a:lstStyle/>
          <a:p>
            <a:r>
              <a:rPr lang="es-ES" dirty="0" smtClean="0"/>
              <a:t>1. </a:t>
            </a:r>
            <a:r>
              <a:rPr lang="es-PE" dirty="0"/>
              <a:t>Estudios sobre la magnitud, la naturaleza y los efectos de la promoción y publicidad de alimentos dirigida a los niños en los países latinoamericanos</a:t>
            </a:r>
            <a:r>
              <a:rPr lang="es-ES" dirty="0" smtClean="0"/>
              <a:t> </a:t>
            </a:r>
          </a:p>
          <a:p>
            <a:r>
              <a:rPr lang="es-ES" dirty="0" smtClean="0"/>
              <a:t>2. </a:t>
            </a:r>
            <a:r>
              <a:rPr lang="es-PE" dirty="0"/>
              <a:t>Políticas públicas sobre la promoción y publicidad de alimentos dirigida a los niños en la Región de las </a:t>
            </a:r>
            <a:r>
              <a:rPr lang="es-PE" dirty="0" smtClean="0"/>
              <a:t>Américas</a:t>
            </a:r>
            <a:endParaRPr lang="es-PE" dirty="0"/>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824" t="23815" r="35596" b="17730"/>
          <a:stretch/>
        </p:blipFill>
        <p:spPr bwMode="auto">
          <a:xfrm>
            <a:off x="3220872" y="2838444"/>
            <a:ext cx="3084393" cy="32484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26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5140" t="35190" r="35700" b="5371"/>
          <a:stretch/>
        </p:blipFill>
        <p:spPr bwMode="auto">
          <a:xfrm>
            <a:off x="8734567" y="2528520"/>
            <a:ext cx="2756848" cy="29948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28545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smtClean="0"/>
              <a:t>Preguntas</a:t>
            </a:r>
            <a:endParaRPr lang="es-PE" dirty="0"/>
          </a:p>
        </p:txBody>
      </p:sp>
      <p:sp>
        <p:nvSpPr>
          <p:cNvPr id="3" name="2 Subtítulo"/>
          <p:cNvSpPr>
            <a:spLocks noGrp="1"/>
          </p:cNvSpPr>
          <p:nvPr>
            <p:ph type="subTitle" idx="1"/>
          </p:nvPr>
        </p:nvSpPr>
        <p:spPr/>
        <p:txBody>
          <a:bodyPr/>
          <a:lstStyle/>
          <a:p>
            <a:pPr marL="457200" lvl="0" indent="-457200" algn="just">
              <a:buFont typeface="+mj-lt"/>
              <a:buAutoNum type="arabicPeriod"/>
            </a:pPr>
            <a:r>
              <a:rPr lang="es-PE" dirty="0"/>
              <a:t>¿Cuál es la finalidad del </a:t>
            </a:r>
            <a:r>
              <a:rPr lang="es-ES" dirty="0"/>
              <a:t>Conjunto de Recomendaciones sobre Promoción de alimentos y  Bebidas no alcohólicas dirigida a niños?</a:t>
            </a:r>
            <a:endParaRPr lang="es-PE" dirty="0"/>
          </a:p>
          <a:p>
            <a:pPr marL="457200" lvl="0" indent="-457200" algn="just">
              <a:buFont typeface="+mj-lt"/>
              <a:buAutoNum type="arabicPeriod"/>
            </a:pPr>
            <a:r>
              <a:rPr lang="es-ES" dirty="0"/>
              <a:t>¿Qué aspectos se han tenido en cuenta para la elaboración de estas Recomendaciones?</a:t>
            </a:r>
            <a:endParaRPr lang="es-PE" dirty="0"/>
          </a:p>
          <a:p>
            <a:pPr marL="457200" lvl="0" indent="-457200" algn="just">
              <a:buFont typeface="+mj-lt"/>
              <a:buAutoNum type="arabicPeriod"/>
            </a:pPr>
            <a:r>
              <a:rPr lang="es-PE" dirty="0"/>
              <a:t>¿Existe algún estudio relacionado con este tema que se haya realizado en Perú? ¿Por qué crees que es así?</a:t>
            </a:r>
          </a:p>
          <a:p>
            <a:pPr marL="457200" lvl="0" indent="-457200" algn="just">
              <a:buFont typeface="+mj-lt"/>
              <a:buAutoNum type="arabicPeriod"/>
            </a:pPr>
            <a:r>
              <a:rPr lang="es-PE" dirty="0"/>
              <a:t>Existe alguna Política Pública o proyecto de la misma relacionada con ese tema que se haya realizado o se vaya a realizar en Perú? ¿Por qué crees que es así?</a:t>
            </a:r>
          </a:p>
          <a:p>
            <a:pPr marL="457200" lvl="0" indent="-457200" algn="just">
              <a:buFont typeface="+mj-lt"/>
              <a:buAutoNum type="arabicPeriod"/>
            </a:pPr>
            <a:r>
              <a:rPr lang="es-PE" dirty="0"/>
              <a:t>En tu opinión, ¿consideras que la publicidad alimentaria dirigida a los niños influye en los mismo? Si es así, ¿de qué manera y por qué?</a:t>
            </a:r>
          </a:p>
          <a:p>
            <a:endParaRPr lang="es-PE" dirty="0"/>
          </a:p>
        </p:txBody>
      </p:sp>
    </p:spTree>
    <p:extLst>
      <p:ext uri="{BB962C8B-B14F-4D97-AF65-F5344CB8AC3E}">
        <p14:creationId xmlns:p14="http://schemas.microsoft.com/office/powerpoint/2010/main" val="10595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186355" y="95536"/>
            <a:ext cx="3761190" cy="547052"/>
          </a:xfrm>
        </p:spPr>
        <p:txBody>
          <a:bodyPr>
            <a:normAutofit fontScale="90000"/>
          </a:bodyPr>
          <a:lstStyle/>
          <a:p>
            <a:r>
              <a:rPr lang="es-ES" dirty="0" smtClean="0"/>
              <a:t>AÑO 2011</a:t>
            </a:r>
            <a:endParaRPr lang="es-PE"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77" t="84443" r="27833" b="5134"/>
          <a:stretch/>
        </p:blipFill>
        <p:spPr bwMode="auto">
          <a:xfrm>
            <a:off x="0" y="5759355"/>
            <a:ext cx="8475260" cy="118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916" t="24757" r="52168" b="17771"/>
          <a:stretch/>
        </p:blipFill>
        <p:spPr bwMode="auto">
          <a:xfrm>
            <a:off x="8916466" y="1269242"/>
            <a:ext cx="3111761" cy="39851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76" t="25980" r="28483" b="16910"/>
          <a:stretch/>
        </p:blipFill>
        <p:spPr bwMode="auto">
          <a:xfrm>
            <a:off x="5377247" y="2912179"/>
            <a:ext cx="3125303" cy="26766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7483" t="23380" r="33281" b="43358"/>
          <a:stretch/>
        </p:blipFill>
        <p:spPr bwMode="auto">
          <a:xfrm>
            <a:off x="5295333" y="1021224"/>
            <a:ext cx="3289111" cy="15720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0210" t="32828" r="29825" b="14229"/>
          <a:stretch/>
        </p:blipFill>
        <p:spPr bwMode="auto">
          <a:xfrm>
            <a:off x="143300" y="1048520"/>
            <a:ext cx="4838133" cy="42058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44923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endParaRPr lang="es-PE"/>
          </a:p>
        </p:txBody>
      </p:sp>
      <p:sp>
        <p:nvSpPr>
          <p:cNvPr id="3" name="2 Subtítulo"/>
          <p:cNvSpPr>
            <a:spLocks noGrp="1"/>
          </p:cNvSpPr>
          <p:nvPr>
            <p:ph type="subTitle" idx="1"/>
          </p:nvPr>
        </p:nvSpPr>
        <p:spPr/>
        <p:txBody>
          <a:bodyPr/>
          <a:lstStyle/>
          <a:p>
            <a:endParaRPr lang="es-PE"/>
          </a:p>
        </p:txBody>
      </p:sp>
      <p:pic>
        <p:nvPicPr>
          <p:cNvPr id="4" name="Picture 2" descr="http://24.media.tumblr.com/e589cc49056c7c21a659bd48ebdd1cc9/tumblr_moggxkig1z1s93oejo4_50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23928" cy="692624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44889" y="900456"/>
            <a:ext cx="12034149" cy="1200329"/>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pPr marL="0" lvl="2"/>
            <a:r>
              <a:rPr lang="es-ES"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howcard Gothic" pitchFamily="82" charset="0"/>
                <a:cs typeface="Arial" pitchFamily="34" charset="0"/>
              </a:rPr>
              <a:t>MUCHAS GRACIAS</a:t>
            </a:r>
            <a:endParaRPr lang="es-ES"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howcard Gothic" pitchFamily="82" charset="0"/>
              <a:cs typeface="Arial" pitchFamily="34" charset="0"/>
            </a:endParaRPr>
          </a:p>
        </p:txBody>
      </p:sp>
    </p:spTree>
    <p:extLst>
      <p:ext uri="{BB962C8B-B14F-4D97-AF65-F5344CB8AC3E}">
        <p14:creationId xmlns:p14="http://schemas.microsoft.com/office/powerpoint/2010/main" val="3954807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smtClean="0"/>
              <a:t>Prefacio</a:t>
            </a:r>
            <a:endParaRPr lang="es-PE" dirty="0"/>
          </a:p>
        </p:txBody>
      </p:sp>
      <p:sp>
        <p:nvSpPr>
          <p:cNvPr id="4" name="3 Rectángulo"/>
          <p:cNvSpPr/>
          <p:nvPr/>
        </p:nvSpPr>
        <p:spPr>
          <a:xfrm>
            <a:off x="0" y="6523757"/>
            <a:ext cx="3480179" cy="369332"/>
          </a:xfrm>
          <a:prstGeom prst="rect">
            <a:avLst/>
          </a:prstGeom>
        </p:spPr>
        <p:txBody>
          <a:bodyPr wrap="square">
            <a:spAutoFit/>
          </a:bodyPr>
          <a:lstStyle/>
          <a:p>
            <a:r>
              <a:rPr lang="es-PE" dirty="0" smtClean="0"/>
              <a:t>Mirta Roses </a:t>
            </a:r>
            <a:r>
              <a:rPr lang="es-PE" dirty="0" err="1" smtClean="0"/>
              <a:t>Periago</a:t>
            </a:r>
            <a:r>
              <a:rPr lang="es-PE" dirty="0" smtClean="0"/>
              <a:t>, Directora OPS</a:t>
            </a:r>
            <a:endParaRPr lang="es-PE" dirty="0"/>
          </a:p>
        </p:txBody>
      </p:sp>
      <p:pic>
        <p:nvPicPr>
          <p:cNvPr id="1026" name="Picture 2" descr="Resultado de imagen para niños del continente america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304" y="742835"/>
            <a:ext cx="2082252" cy="20822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2 Flecha derecha"/>
          <p:cNvSpPr/>
          <p:nvPr/>
        </p:nvSpPr>
        <p:spPr>
          <a:xfrm>
            <a:off x="2538485" y="1313113"/>
            <a:ext cx="1050878" cy="94169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pic>
        <p:nvPicPr>
          <p:cNvPr id="1028" name="Picture 4" descr="Resultado de imagen para publicidad de alimentos para niñ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0894" y="742835"/>
            <a:ext cx="2732549" cy="20494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0" name="Picture 6" descr="Resultado de imagen para publicidad de alimentos para niñ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1091" y="3166952"/>
            <a:ext cx="3342352" cy="20883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2" name="Picture 8" descr="Resultado de imagen para publicidad de alimentos para niñ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1375" y="742835"/>
            <a:ext cx="5049670" cy="20883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9 Flecha derecha"/>
          <p:cNvSpPr/>
          <p:nvPr/>
        </p:nvSpPr>
        <p:spPr>
          <a:xfrm rot="10800000">
            <a:off x="7421817" y="3649973"/>
            <a:ext cx="1050878" cy="94169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7" name="6 CuadroTexto"/>
          <p:cNvSpPr txBox="1"/>
          <p:nvPr/>
        </p:nvSpPr>
        <p:spPr>
          <a:xfrm>
            <a:off x="5882184" y="3582212"/>
            <a:ext cx="1314565" cy="10772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S" sz="1600" dirty="0" smtClean="0"/>
              <a:t>Preferencias alimentarias y pautas de consumo</a:t>
            </a:r>
            <a:endParaRPr lang="es-PE" sz="1600" dirty="0"/>
          </a:p>
        </p:txBody>
      </p:sp>
      <p:sp>
        <p:nvSpPr>
          <p:cNvPr id="13" name="12 Flecha derecha"/>
          <p:cNvSpPr/>
          <p:nvPr/>
        </p:nvSpPr>
        <p:spPr>
          <a:xfrm rot="10800000">
            <a:off x="4525194" y="3649973"/>
            <a:ext cx="1050878" cy="94169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pic>
        <p:nvPicPr>
          <p:cNvPr id="1034" name="Picture 10" descr="Resultado de imagen para consejos de padres y maestr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304" y="3139321"/>
            <a:ext cx="3993617" cy="20846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7 Multiplicar"/>
          <p:cNvSpPr/>
          <p:nvPr/>
        </p:nvSpPr>
        <p:spPr>
          <a:xfrm>
            <a:off x="594500" y="2364804"/>
            <a:ext cx="3207224" cy="3692609"/>
          </a:xfrm>
          <a:prstGeom prst="mathMultiply">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PE"/>
          </a:p>
        </p:txBody>
      </p:sp>
      <p:sp>
        <p:nvSpPr>
          <p:cNvPr id="9" name="8 Flecha doblada hacia arriba"/>
          <p:cNvSpPr/>
          <p:nvPr/>
        </p:nvSpPr>
        <p:spPr>
          <a:xfrm rot="5400000">
            <a:off x="2162073" y="5322628"/>
            <a:ext cx="744903" cy="920127"/>
          </a:xfrm>
          <a:prstGeom prst="bentUpArrow">
            <a:avLst>
              <a:gd name="adj1" fmla="val 31192"/>
              <a:gd name="adj2" fmla="val 25000"/>
              <a:gd name="adj3" fmla="val 2901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17" name="16 CuadroTexto"/>
          <p:cNvSpPr txBox="1"/>
          <p:nvPr/>
        </p:nvSpPr>
        <p:spPr>
          <a:xfrm>
            <a:off x="3240255" y="5668065"/>
            <a:ext cx="2636074"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S" sz="1600" dirty="0" smtClean="0"/>
              <a:t>Obesidad y </a:t>
            </a:r>
            <a:r>
              <a:rPr lang="es-ES" sz="1600" dirty="0" err="1" smtClean="0"/>
              <a:t>enf</a:t>
            </a:r>
            <a:r>
              <a:rPr lang="es-ES" sz="1600" dirty="0" smtClean="0"/>
              <a:t>. relacionadas a largo de </a:t>
            </a:r>
            <a:r>
              <a:rPr lang="es-ES" sz="1600" dirty="0" err="1" smtClean="0"/>
              <a:t>suvida</a:t>
            </a:r>
            <a:r>
              <a:rPr lang="es-ES" sz="1600" dirty="0" smtClean="0"/>
              <a:t> </a:t>
            </a:r>
            <a:endParaRPr lang="es-PE" sz="1600" dirty="0"/>
          </a:p>
        </p:txBody>
      </p:sp>
      <p:pic>
        <p:nvPicPr>
          <p:cNvPr id="18"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503" t="24798" r="22064" b="32689"/>
          <a:stretch/>
        </p:blipFill>
        <p:spPr bwMode="auto">
          <a:xfrm>
            <a:off x="6009563" y="5506282"/>
            <a:ext cx="2194451" cy="8810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7924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smtClean="0"/>
              <a:t>Prefacio</a:t>
            </a:r>
            <a:endParaRPr lang="es-PE" dirty="0"/>
          </a:p>
        </p:txBody>
      </p:sp>
      <p:sp>
        <p:nvSpPr>
          <p:cNvPr id="4" name="3 Rectángulo"/>
          <p:cNvSpPr/>
          <p:nvPr/>
        </p:nvSpPr>
        <p:spPr>
          <a:xfrm>
            <a:off x="0" y="6523757"/>
            <a:ext cx="3480179" cy="369332"/>
          </a:xfrm>
          <a:prstGeom prst="rect">
            <a:avLst/>
          </a:prstGeom>
        </p:spPr>
        <p:txBody>
          <a:bodyPr wrap="square">
            <a:spAutoFit/>
          </a:bodyPr>
          <a:lstStyle/>
          <a:p>
            <a:r>
              <a:rPr lang="es-PE" dirty="0" smtClean="0"/>
              <a:t>Mirta Roses </a:t>
            </a:r>
            <a:r>
              <a:rPr lang="es-PE" dirty="0" err="1" smtClean="0"/>
              <a:t>Periago</a:t>
            </a:r>
            <a:r>
              <a:rPr lang="es-PE" dirty="0" smtClean="0"/>
              <a:t>, Directora OPS</a:t>
            </a:r>
            <a:endParaRPr lang="es-PE" dirty="0"/>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916" t="24757" r="52168" b="17771"/>
          <a:stretch/>
        </p:blipFill>
        <p:spPr bwMode="auto">
          <a:xfrm>
            <a:off x="102320" y="735547"/>
            <a:ext cx="1716849" cy="21987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6 Flecha derecha"/>
          <p:cNvSpPr/>
          <p:nvPr/>
        </p:nvSpPr>
        <p:spPr>
          <a:xfrm>
            <a:off x="2133600" y="1364060"/>
            <a:ext cx="1050878" cy="94169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9" name="8 CuadroTexto"/>
          <p:cNvSpPr txBox="1"/>
          <p:nvPr/>
        </p:nvSpPr>
        <p:spPr>
          <a:xfrm>
            <a:off x="3343700" y="1050076"/>
            <a:ext cx="1583141" cy="18158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S" sz="1600" dirty="0" smtClean="0"/>
              <a:t>Tasas crecientes de Obesidad y EC relacionadas con Nutrición. OMS/OPS =&gt; urgente abordar la situación</a:t>
            </a:r>
            <a:endParaRPr lang="es-PE" sz="1600" dirty="0"/>
          </a:p>
        </p:txBody>
      </p:sp>
      <p:sp>
        <p:nvSpPr>
          <p:cNvPr id="10" name="9 Flecha derecha"/>
          <p:cNvSpPr/>
          <p:nvPr/>
        </p:nvSpPr>
        <p:spPr>
          <a:xfrm>
            <a:off x="5172498" y="1364059"/>
            <a:ext cx="1050878" cy="94169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11" name="10 CuadroTexto"/>
          <p:cNvSpPr txBox="1"/>
          <p:nvPr/>
        </p:nvSpPr>
        <p:spPr>
          <a:xfrm>
            <a:off x="6373502" y="926966"/>
            <a:ext cx="1583141" cy="206210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S" sz="1600" dirty="0" smtClean="0"/>
              <a:t>Obesidad = factor de riesgo decisivo de ENT </a:t>
            </a:r>
            <a:r>
              <a:rPr lang="es-ES" sz="1600" dirty="0"/>
              <a:t>(DM y ECV</a:t>
            </a:r>
            <a:r>
              <a:rPr lang="es-ES" sz="1600" dirty="0" smtClean="0"/>
              <a:t>) / problema grave en sectores más necesitados (DN) </a:t>
            </a:r>
            <a:endParaRPr lang="es-PE" sz="1600" dirty="0"/>
          </a:p>
        </p:txBody>
      </p:sp>
      <p:sp>
        <p:nvSpPr>
          <p:cNvPr id="12" name="11 Flecha derecha"/>
          <p:cNvSpPr/>
          <p:nvPr/>
        </p:nvSpPr>
        <p:spPr>
          <a:xfrm>
            <a:off x="8193203" y="1364059"/>
            <a:ext cx="1050878" cy="94169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13" name="12 CuadroTexto"/>
          <p:cNvSpPr txBox="1"/>
          <p:nvPr/>
        </p:nvSpPr>
        <p:spPr>
          <a:xfrm>
            <a:off x="9394207" y="926966"/>
            <a:ext cx="2602175" cy="206210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S" sz="1600" dirty="0" smtClean="0"/>
              <a:t>Iniciativas emprendidas para controlar la Obesidad (Salud) = NO han frenado el     de incidencia y prevalencia.</a:t>
            </a:r>
          </a:p>
          <a:p>
            <a:pPr algn="ctr"/>
            <a:r>
              <a:rPr lang="es-ES" sz="1600" dirty="0" smtClean="0"/>
              <a:t>Centrar en contexto social y económico + amplio y colaborar con socios en muchos sectores</a:t>
            </a:r>
            <a:endParaRPr lang="es-PE" sz="1600" dirty="0"/>
          </a:p>
        </p:txBody>
      </p:sp>
      <p:cxnSp>
        <p:nvCxnSpPr>
          <p:cNvPr id="17" name="16 Conector recto de flecha"/>
          <p:cNvCxnSpPr/>
          <p:nvPr/>
        </p:nvCxnSpPr>
        <p:spPr>
          <a:xfrm flipV="1">
            <a:off x="11414077" y="1500498"/>
            <a:ext cx="0" cy="16861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 name="21 CuadroTexto"/>
          <p:cNvSpPr txBox="1"/>
          <p:nvPr/>
        </p:nvSpPr>
        <p:spPr>
          <a:xfrm>
            <a:off x="7961196" y="3428998"/>
            <a:ext cx="1583141" cy="206210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S" sz="1600" dirty="0" smtClean="0"/>
              <a:t>Componente principal del contexto social = Promoción y Publicidad de alimentos poco nutritivos dirigida a niños</a:t>
            </a:r>
            <a:endParaRPr lang="es-PE" sz="1600" dirty="0"/>
          </a:p>
        </p:txBody>
      </p:sp>
      <p:sp>
        <p:nvSpPr>
          <p:cNvPr id="25" name="24 Flecha derecha"/>
          <p:cNvSpPr/>
          <p:nvPr/>
        </p:nvSpPr>
        <p:spPr>
          <a:xfrm rot="10800000">
            <a:off x="6673758" y="3989204"/>
            <a:ext cx="1050878" cy="94169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27" name="26 Flecha doblada hacia arriba"/>
          <p:cNvSpPr/>
          <p:nvPr/>
        </p:nvSpPr>
        <p:spPr>
          <a:xfrm rot="5400000" flipV="1">
            <a:off x="9768045" y="3446409"/>
            <a:ext cx="1363192" cy="1328370"/>
          </a:xfrm>
          <a:prstGeom prst="bentUpArrow">
            <a:avLst>
              <a:gd name="adj1" fmla="val 31192"/>
              <a:gd name="adj2" fmla="val 25000"/>
              <a:gd name="adj3" fmla="val 2901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pic>
        <p:nvPicPr>
          <p:cNvPr id="2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580" t="74594" r="52064" b="2575"/>
          <a:stretch/>
        </p:blipFill>
        <p:spPr bwMode="auto">
          <a:xfrm>
            <a:off x="3282285" y="3428572"/>
            <a:ext cx="3132160" cy="2076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9" name="Picture 4" descr="Resultado de imagen para publicidad de alimentos para niñ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20" y="3848362"/>
            <a:ext cx="2970188" cy="1296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03694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smtClean="0"/>
              <a:t>Resumen de las Recomendaciones</a:t>
            </a:r>
            <a:endParaRPr lang="es-PE" dirty="0"/>
          </a:p>
        </p:txBody>
      </p:sp>
      <p:graphicFrame>
        <p:nvGraphicFramePr>
          <p:cNvPr id="4" name="3 Diagrama"/>
          <p:cNvGraphicFramePr/>
          <p:nvPr>
            <p:extLst>
              <p:ext uri="{D42A27DB-BD31-4B8C-83A1-F6EECF244321}">
                <p14:modId xmlns:p14="http://schemas.microsoft.com/office/powerpoint/2010/main" val="1276519785"/>
              </p:ext>
            </p:extLst>
          </p:nvPr>
        </p:nvGraphicFramePr>
        <p:xfrm>
          <a:off x="81884" y="518615"/>
          <a:ext cx="12110115" cy="6339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26959" t="33024" r="38322" b="9308"/>
          <a:stretch/>
        </p:blipFill>
        <p:spPr bwMode="auto">
          <a:xfrm>
            <a:off x="7519919" y="3507475"/>
            <a:ext cx="2156345" cy="2088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Resultado de imagen para niños animados"/>
          <p:cNvPicPr>
            <a:picLocks noChangeAspect="1" noChangeArrowheads="1"/>
          </p:cNvPicPr>
          <p:nvPr/>
        </p:nvPicPr>
        <p:blipFill rotWithShape="1">
          <a:blip r:embed="rId8">
            <a:extLst>
              <a:ext uri="{28A0092B-C50C-407E-A947-70E740481C1C}">
                <a14:useLocalDpi xmlns:a14="http://schemas.microsoft.com/office/drawing/2010/main" val="0"/>
              </a:ext>
            </a:extLst>
          </a:blip>
          <a:srcRect t="28153" b="49187"/>
          <a:stretch/>
        </p:blipFill>
        <p:spPr bwMode="auto">
          <a:xfrm>
            <a:off x="191072" y="5568286"/>
            <a:ext cx="4531058"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52572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smtClean="0"/>
              <a:t>Introducción</a:t>
            </a:r>
            <a:endParaRPr lang="es-PE" dirty="0"/>
          </a:p>
        </p:txBody>
      </p:sp>
      <p:sp>
        <p:nvSpPr>
          <p:cNvPr id="5" name="4 CuadroTexto"/>
          <p:cNvSpPr txBox="1"/>
          <p:nvPr/>
        </p:nvSpPr>
        <p:spPr>
          <a:xfrm>
            <a:off x="177421" y="832513"/>
            <a:ext cx="1746913" cy="255454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S" sz="1600" dirty="0" smtClean="0"/>
              <a:t>Mayo de 2010 = EM de OMS aprobaron el Conjunto de Recomendaciones sobre Promoción de alimentos y  Bebidas no alcohólicas dirigida a niños</a:t>
            </a:r>
            <a:endParaRPr lang="es-PE" sz="1600" dirty="0"/>
          </a:p>
        </p:txBody>
      </p:sp>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9308" t="64515" r="50804" b="9111"/>
          <a:stretch/>
        </p:blipFill>
        <p:spPr bwMode="auto">
          <a:xfrm>
            <a:off x="3373724" y="966789"/>
            <a:ext cx="3234519" cy="2285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6 Flecha derecha"/>
          <p:cNvSpPr/>
          <p:nvPr/>
        </p:nvSpPr>
        <p:spPr>
          <a:xfrm>
            <a:off x="2133600" y="1638937"/>
            <a:ext cx="1050878" cy="94169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8" name="7 Flecha derecha"/>
          <p:cNvSpPr/>
          <p:nvPr/>
        </p:nvSpPr>
        <p:spPr>
          <a:xfrm rot="10800000">
            <a:off x="6358484" y="4007299"/>
            <a:ext cx="1050878" cy="94169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9" name="8 Rectángulo"/>
          <p:cNvSpPr/>
          <p:nvPr/>
        </p:nvSpPr>
        <p:spPr>
          <a:xfrm>
            <a:off x="7683689" y="3939538"/>
            <a:ext cx="4230805" cy="10772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s-PE" sz="1600" dirty="0" smtClean="0"/>
              <a:t>Conjunto </a:t>
            </a:r>
            <a:r>
              <a:rPr lang="es-PE" sz="1600" dirty="0"/>
              <a:t>de </a:t>
            </a:r>
            <a:r>
              <a:rPr lang="es-PE" sz="1600" dirty="0" smtClean="0"/>
              <a:t>Recomendaciones </a:t>
            </a:r>
            <a:r>
              <a:rPr lang="es-PE" sz="1600" dirty="0"/>
              <a:t>de la </a:t>
            </a:r>
            <a:r>
              <a:rPr lang="es-PE" sz="1600" dirty="0" smtClean="0"/>
              <a:t>OMS = lista </a:t>
            </a:r>
            <a:r>
              <a:rPr lang="es-PE" sz="1600" dirty="0"/>
              <a:t>de principios generales que requieren orientación adicional para poder aplicarse como políticas concretas </a:t>
            </a:r>
            <a:r>
              <a:rPr lang="es-PE" sz="1600" dirty="0" smtClean="0"/>
              <a:t>en </a:t>
            </a:r>
            <a:r>
              <a:rPr lang="es-PE" sz="1600" dirty="0"/>
              <a:t>contextos </a:t>
            </a:r>
            <a:r>
              <a:rPr lang="es-PE" sz="1600" dirty="0" smtClean="0"/>
              <a:t>nacionales</a:t>
            </a:r>
          </a:p>
        </p:txBody>
      </p:sp>
      <p:pic>
        <p:nvPicPr>
          <p:cNvPr id="10" name="Picture 7" descr="Resultado de imagen para publicidad de alimentos para niñ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923" y="832513"/>
            <a:ext cx="3686217" cy="25545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 name="10 Flecha doblada hacia arriba"/>
          <p:cNvSpPr/>
          <p:nvPr/>
        </p:nvSpPr>
        <p:spPr>
          <a:xfrm flipV="1">
            <a:off x="10828808" y="1876527"/>
            <a:ext cx="1085688" cy="1139628"/>
          </a:xfrm>
          <a:prstGeom prst="bentUpArrow">
            <a:avLst>
              <a:gd name="adj1" fmla="val 31192"/>
              <a:gd name="adj2" fmla="val 25000"/>
              <a:gd name="adj3" fmla="val 2901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12" name="11 Rectángulo"/>
          <p:cNvSpPr/>
          <p:nvPr/>
        </p:nvSpPr>
        <p:spPr>
          <a:xfrm>
            <a:off x="1501254" y="3816427"/>
            <a:ext cx="4612943" cy="13234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PE" sz="1600" dirty="0">
                <a:solidFill>
                  <a:schemeClr val="lt1"/>
                </a:solidFill>
              </a:rPr>
              <a:t>A partir de la </a:t>
            </a:r>
            <a:r>
              <a:rPr lang="es-PE" sz="1600" dirty="0" err="1">
                <a:solidFill>
                  <a:schemeClr val="lt1"/>
                </a:solidFill>
              </a:rPr>
              <a:t>rec.</a:t>
            </a:r>
            <a:r>
              <a:rPr lang="es-PE" sz="1600" dirty="0">
                <a:solidFill>
                  <a:schemeClr val="lt1"/>
                </a:solidFill>
              </a:rPr>
              <a:t> 8 =&gt; OPS formó un grupo de consulta de expertos para que formulara recomendaciones más concretas para América (funcionarios de gobierno, defensores de los consumidores y expertos) </a:t>
            </a:r>
          </a:p>
        </p:txBody>
      </p:sp>
    </p:spTree>
    <p:extLst>
      <p:ext uri="{BB962C8B-B14F-4D97-AF65-F5344CB8AC3E}">
        <p14:creationId xmlns:p14="http://schemas.microsoft.com/office/powerpoint/2010/main" val="177375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smtClean="0"/>
              <a:t>Antecedentes</a:t>
            </a:r>
            <a:endParaRPr lang="es-PE" dirty="0"/>
          </a:p>
        </p:txBody>
      </p:sp>
      <p:graphicFrame>
        <p:nvGraphicFramePr>
          <p:cNvPr id="4" name="3 Diagrama"/>
          <p:cNvGraphicFramePr/>
          <p:nvPr>
            <p:extLst>
              <p:ext uri="{D42A27DB-BD31-4B8C-83A1-F6EECF244321}">
                <p14:modId xmlns:p14="http://schemas.microsoft.com/office/powerpoint/2010/main" val="3326879320"/>
              </p:ext>
            </p:extLst>
          </p:nvPr>
        </p:nvGraphicFramePr>
        <p:xfrm>
          <a:off x="95534" y="719666"/>
          <a:ext cx="5964072" cy="5749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3545982569"/>
              </p:ext>
            </p:extLst>
          </p:nvPr>
        </p:nvGraphicFramePr>
        <p:xfrm>
          <a:off x="6227928" y="735590"/>
          <a:ext cx="5964072" cy="57493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5 Nube"/>
          <p:cNvSpPr/>
          <p:nvPr/>
        </p:nvSpPr>
        <p:spPr>
          <a:xfrm>
            <a:off x="10304060" y="736979"/>
            <a:ext cx="1555844" cy="818866"/>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400" dirty="0" smtClean="0"/>
              <a:t>14 estudios (ANEXO 1)</a:t>
            </a:r>
            <a:endParaRPr lang="es-PE" sz="1400" dirty="0"/>
          </a:p>
        </p:txBody>
      </p:sp>
      <p:cxnSp>
        <p:nvCxnSpPr>
          <p:cNvPr id="8" name="7 Conector recto"/>
          <p:cNvCxnSpPr>
            <a:stCxn id="2" idx="2"/>
          </p:cNvCxnSpPr>
          <p:nvPr/>
        </p:nvCxnSpPr>
        <p:spPr>
          <a:xfrm>
            <a:off x="6140450" y="628809"/>
            <a:ext cx="0" cy="5840230"/>
          </a:xfrm>
          <a:prstGeom prst="line">
            <a:avLst/>
          </a:prstGeom>
          <a:ln w="3810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58781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smtClean="0"/>
              <a:t>Antecedentes</a:t>
            </a:r>
            <a:endParaRPr lang="es-PE" dirty="0"/>
          </a:p>
        </p:txBody>
      </p:sp>
      <p:graphicFrame>
        <p:nvGraphicFramePr>
          <p:cNvPr id="4" name="3 Diagrama"/>
          <p:cNvGraphicFramePr/>
          <p:nvPr>
            <p:extLst>
              <p:ext uri="{D42A27DB-BD31-4B8C-83A1-F6EECF244321}">
                <p14:modId xmlns:p14="http://schemas.microsoft.com/office/powerpoint/2010/main" val="349375336"/>
              </p:ext>
            </p:extLst>
          </p:nvPr>
        </p:nvGraphicFramePr>
        <p:xfrm>
          <a:off x="95534" y="719666"/>
          <a:ext cx="5964072" cy="5749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4 Conector recto"/>
          <p:cNvCxnSpPr/>
          <p:nvPr/>
        </p:nvCxnSpPr>
        <p:spPr>
          <a:xfrm>
            <a:off x="6140450" y="628809"/>
            <a:ext cx="0" cy="5840230"/>
          </a:xfrm>
          <a:prstGeom prst="line">
            <a:avLst/>
          </a:prstGeom>
          <a:ln w="38100"/>
        </p:spPr>
        <p:style>
          <a:lnRef idx="3">
            <a:schemeClr val="accent5"/>
          </a:lnRef>
          <a:fillRef idx="0">
            <a:schemeClr val="accent5"/>
          </a:fillRef>
          <a:effectRef idx="2">
            <a:schemeClr val="accent5"/>
          </a:effectRef>
          <a:fontRef idx="minor">
            <a:schemeClr val="tx1"/>
          </a:fontRef>
        </p:style>
      </p:cxnSp>
      <p:graphicFrame>
        <p:nvGraphicFramePr>
          <p:cNvPr id="6" name="5 Diagrama"/>
          <p:cNvGraphicFramePr/>
          <p:nvPr>
            <p:extLst>
              <p:ext uri="{D42A27DB-BD31-4B8C-83A1-F6EECF244321}">
                <p14:modId xmlns:p14="http://schemas.microsoft.com/office/powerpoint/2010/main" val="3683131833"/>
              </p:ext>
            </p:extLst>
          </p:nvPr>
        </p:nvGraphicFramePr>
        <p:xfrm>
          <a:off x="6227928" y="735590"/>
          <a:ext cx="5964072" cy="57493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6 Nube"/>
          <p:cNvSpPr/>
          <p:nvPr/>
        </p:nvSpPr>
        <p:spPr>
          <a:xfrm>
            <a:off x="10581563" y="711202"/>
            <a:ext cx="1319283" cy="681376"/>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400" dirty="0" smtClean="0"/>
              <a:t>ANEXO 2</a:t>
            </a:r>
            <a:endParaRPr lang="es-PE" sz="1400" dirty="0"/>
          </a:p>
        </p:txBody>
      </p:sp>
    </p:spTree>
    <p:extLst>
      <p:ext uri="{BB962C8B-B14F-4D97-AF65-F5344CB8AC3E}">
        <p14:creationId xmlns:p14="http://schemas.microsoft.com/office/powerpoint/2010/main" val="2082178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smtClean="0"/>
              <a:t>Antecedentes</a:t>
            </a:r>
            <a:endParaRPr lang="es-PE" dirty="0"/>
          </a:p>
        </p:txBody>
      </p:sp>
      <p:graphicFrame>
        <p:nvGraphicFramePr>
          <p:cNvPr id="4" name="3 Diagrama"/>
          <p:cNvGraphicFramePr/>
          <p:nvPr>
            <p:extLst>
              <p:ext uri="{D42A27DB-BD31-4B8C-83A1-F6EECF244321}">
                <p14:modId xmlns:p14="http://schemas.microsoft.com/office/powerpoint/2010/main" val="708095066"/>
              </p:ext>
            </p:extLst>
          </p:nvPr>
        </p:nvGraphicFramePr>
        <p:xfrm>
          <a:off x="163773" y="487650"/>
          <a:ext cx="11873553" cy="5803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2114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 UCSU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ción2" id="{AF8B6F73-109A-4FBD-B679-EA1BD42F235C}" vid="{2AC286F2-A52C-4BD3-B2F3-68156EE9D7E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PANTILLA UCSUR2</Template>
  <TotalTime>4355</TotalTime>
  <Words>1539</Words>
  <Application>Microsoft Office PowerPoint</Application>
  <PresentationFormat>Personalizado</PresentationFormat>
  <Paragraphs>105</Paragraphs>
  <Slides>20</Slides>
  <Notes>1</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PLANTILLA UCSUR</vt:lpstr>
      <vt:lpstr>Recomendaciones de la Consulta de Expertos  de la OPS sobre la promoción y publicidad de alimentos  y bebidas no alcohólicas dirigida a los niños  en la Región de las Américas</vt:lpstr>
      <vt:lpstr>AÑO 2011</vt:lpstr>
      <vt:lpstr>Prefacio</vt:lpstr>
      <vt:lpstr>Prefacio</vt:lpstr>
      <vt:lpstr>Resumen de las Recomendaciones</vt:lpstr>
      <vt:lpstr>Introducción</vt:lpstr>
      <vt:lpstr>Antecedentes</vt:lpstr>
      <vt:lpstr>Antecedentes</vt:lpstr>
      <vt:lpstr>Antecedentes</vt:lpstr>
      <vt:lpstr>Recomendaciones de la Consulta a Expertos de la OPS</vt:lpstr>
      <vt:lpstr>Recomendaciones de la Consulta a Expertos de la OPS</vt:lpstr>
      <vt:lpstr>Recomendaciones de la Consulta a Expertos de la OPS</vt:lpstr>
      <vt:lpstr>Recomendaciones de la Consulta a Expertos de la OPS</vt:lpstr>
      <vt:lpstr>Recomendaciones de la Consulta a Expertos de la OPS</vt:lpstr>
      <vt:lpstr>Recomendaciones de la Consulta a Expertos de la OPS</vt:lpstr>
      <vt:lpstr>Recomendaciones de la Consulta a Expertos de la OPS</vt:lpstr>
      <vt:lpstr>Recomendaciones de la Consulta a Expertos de la OPS</vt:lpstr>
      <vt:lpstr>Anexos</vt:lpstr>
      <vt:lpstr>Preguntas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CARDIOVASCULAR</dc:title>
  <dc:creator>Jazmin Macha López</dc:creator>
  <cp:lastModifiedBy>taboa_000</cp:lastModifiedBy>
  <cp:revision>403</cp:revision>
  <dcterms:created xsi:type="dcterms:W3CDTF">2016-04-04T00:25:53Z</dcterms:created>
  <dcterms:modified xsi:type="dcterms:W3CDTF">2016-10-24T15:24:14Z</dcterms:modified>
</cp:coreProperties>
</file>