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93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8FAB5-DD0D-4D1B-B732-46B914130D6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34BC47D-0774-4585-BC29-5D5517580ACC}">
      <dgm:prSet phldrT="[Texto]"/>
      <dgm:spPr/>
      <dgm:t>
        <a:bodyPr/>
        <a:lstStyle/>
        <a:p>
          <a:r>
            <a:rPr lang="es-PE" dirty="0" smtClean="0"/>
            <a:t>Autorrealización</a:t>
          </a:r>
          <a:endParaRPr lang="es-PE" dirty="0"/>
        </a:p>
      </dgm:t>
    </dgm:pt>
    <dgm:pt modelId="{ADACF9CA-C769-4919-952B-E2367AA755E3}" type="parTrans" cxnId="{69E141E2-19CF-4FF3-BA46-38850488CC1C}">
      <dgm:prSet/>
      <dgm:spPr/>
      <dgm:t>
        <a:bodyPr/>
        <a:lstStyle/>
        <a:p>
          <a:endParaRPr lang="es-PE"/>
        </a:p>
      </dgm:t>
    </dgm:pt>
    <dgm:pt modelId="{6610F17F-4293-4CAD-A763-9BCA78136EB8}" type="sibTrans" cxnId="{69E141E2-19CF-4FF3-BA46-38850488CC1C}">
      <dgm:prSet/>
      <dgm:spPr/>
      <dgm:t>
        <a:bodyPr/>
        <a:lstStyle/>
        <a:p>
          <a:endParaRPr lang="es-PE"/>
        </a:p>
      </dgm:t>
    </dgm:pt>
    <dgm:pt modelId="{DA3FF1C4-1C34-44C4-BC1F-1B7A873DBF4B}">
      <dgm:prSet phldrT="[Texto]"/>
      <dgm:spPr/>
      <dgm:t>
        <a:bodyPr/>
        <a:lstStyle/>
        <a:p>
          <a:r>
            <a:rPr lang="es-PE" dirty="0" smtClean="0"/>
            <a:t>Reconocimiento</a:t>
          </a:r>
          <a:endParaRPr lang="es-PE" dirty="0"/>
        </a:p>
      </dgm:t>
    </dgm:pt>
    <dgm:pt modelId="{05E97EC7-700C-4F0E-9D55-9259D577F789}" type="parTrans" cxnId="{CD5C37FA-491E-41F0-9DCE-BDB898DD41F7}">
      <dgm:prSet/>
      <dgm:spPr/>
      <dgm:t>
        <a:bodyPr/>
        <a:lstStyle/>
        <a:p>
          <a:endParaRPr lang="es-PE"/>
        </a:p>
      </dgm:t>
    </dgm:pt>
    <dgm:pt modelId="{F859400E-9E10-4022-ABE4-8FBFDFF1D952}" type="sibTrans" cxnId="{CD5C37FA-491E-41F0-9DCE-BDB898DD41F7}">
      <dgm:prSet/>
      <dgm:spPr/>
      <dgm:t>
        <a:bodyPr/>
        <a:lstStyle/>
        <a:p>
          <a:endParaRPr lang="es-PE"/>
        </a:p>
      </dgm:t>
    </dgm:pt>
    <dgm:pt modelId="{C381E2EB-5ADE-48FD-B929-167DAF5E6ED9}">
      <dgm:prSet phldrT="[Texto]"/>
      <dgm:spPr/>
      <dgm:t>
        <a:bodyPr/>
        <a:lstStyle/>
        <a:p>
          <a:r>
            <a:rPr lang="es-PE" dirty="0" smtClean="0"/>
            <a:t>Afiliación</a:t>
          </a:r>
          <a:endParaRPr lang="es-PE" dirty="0"/>
        </a:p>
      </dgm:t>
    </dgm:pt>
    <dgm:pt modelId="{4C455325-7435-4084-96CB-1F02806B8090}" type="parTrans" cxnId="{A3E014F9-2546-4471-A116-7DA5A442745E}">
      <dgm:prSet/>
      <dgm:spPr/>
      <dgm:t>
        <a:bodyPr/>
        <a:lstStyle/>
        <a:p>
          <a:endParaRPr lang="es-PE"/>
        </a:p>
      </dgm:t>
    </dgm:pt>
    <dgm:pt modelId="{9095071F-3F0F-416E-A47A-44C37F23E765}" type="sibTrans" cxnId="{A3E014F9-2546-4471-A116-7DA5A442745E}">
      <dgm:prSet/>
      <dgm:spPr/>
      <dgm:t>
        <a:bodyPr/>
        <a:lstStyle/>
        <a:p>
          <a:endParaRPr lang="es-PE"/>
        </a:p>
      </dgm:t>
    </dgm:pt>
    <dgm:pt modelId="{7EE2894A-2C34-4EDD-A175-7F1936A5E20E}">
      <dgm:prSet phldrT="[Texto]"/>
      <dgm:spPr/>
      <dgm:t>
        <a:bodyPr/>
        <a:lstStyle/>
        <a:p>
          <a:r>
            <a:rPr lang="es-PE" dirty="0" smtClean="0"/>
            <a:t>Seguridad</a:t>
          </a:r>
          <a:endParaRPr lang="es-PE" dirty="0"/>
        </a:p>
      </dgm:t>
    </dgm:pt>
    <dgm:pt modelId="{1FCE26DF-E425-450D-BE67-E702B599609D}" type="parTrans" cxnId="{76434637-567B-4B08-9DBF-5802DB6E4D3C}">
      <dgm:prSet/>
      <dgm:spPr/>
      <dgm:t>
        <a:bodyPr/>
        <a:lstStyle/>
        <a:p>
          <a:endParaRPr lang="es-PE"/>
        </a:p>
      </dgm:t>
    </dgm:pt>
    <dgm:pt modelId="{C2395447-9A43-42AC-9247-31A6FC712781}" type="sibTrans" cxnId="{76434637-567B-4B08-9DBF-5802DB6E4D3C}">
      <dgm:prSet/>
      <dgm:spPr/>
      <dgm:t>
        <a:bodyPr/>
        <a:lstStyle/>
        <a:p>
          <a:endParaRPr lang="es-PE"/>
        </a:p>
      </dgm:t>
    </dgm:pt>
    <dgm:pt modelId="{9FA1ED5A-D71F-422D-A093-16B882C804BB}">
      <dgm:prSet phldrT="[Texto]"/>
      <dgm:spPr/>
      <dgm:t>
        <a:bodyPr/>
        <a:lstStyle/>
        <a:p>
          <a:r>
            <a:rPr lang="es-PE" dirty="0" smtClean="0"/>
            <a:t>Fisiología</a:t>
          </a:r>
          <a:endParaRPr lang="es-PE" dirty="0"/>
        </a:p>
      </dgm:t>
    </dgm:pt>
    <dgm:pt modelId="{205D00A4-E518-47EE-8076-6D07D422B0EC}" type="parTrans" cxnId="{C851F3F8-BDD5-49C4-A6BC-7C02CA1FC2E5}">
      <dgm:prSet/>
      <dgm:spPr/>
      <dgm:t>
        <a:bodyPr/>
        <a:lstStyle/>
        <a:p>
          <a:endParaRPr lang="es-PE"/>
        </a:p>
      </dgm:t>
    </dgm:pt>
    <dgm:pt modelId="{38B8AEE4-AB67-40CB-BFF5-A35A25E05C99}" type="sibTrans" cxnId="{C851F3F8-BDD5-49C4-A6BC-7C02CA1FC2E5}">
      <dgm:prSet/>
      <dgm:spPr/>
      <dgm:t>
        <a:bodyPr/>
        <a:lstStyle/>
        <a:p>
          <a:endParaRPr lang="es-PE"/>
        </a:p>
      </dgm:t>
    </dgm:pt>
    <dgm:pt modelId="{A8D6FF4A-30A4-4E52-AFA4-DEB62C4E914E}" type="pres">
      <dgm:prSet presAssocID="{6BD8FAB5-DD0D-4D1B-B732-46B914130D6D}" presName="compositeShape" presStyleCnt="0">
        <dgm:presLayoutVars>
          <dgm:dir/>
          <dgm:resizeHandles/>
        </dgm:presLayoutVars>
      </dgm:prSet>
      <dgm:spPr/>
    </dgm:pt>
    <dgm:pt modelId="{D0179414-F0D3-4EF6-8A70-383FD0034D1F}" type="pres">
      <dgm:prSet presAssocID="{6BD8FAB5-DD0D-4D1B-B732-46B914130D6D}" presName="pyramid" presStyleLbl="node1" presStyleIdx="0" presStyleCnt="1"/>
      <dgm:spPr/>
    </dgm:pt>
    <dgm:pt modelId="{114C3D48-3552-49AC-ADDF-5C9CDAEFE249}" type="pres">
      <dgm:prSet presAssocID="{6BD8FAB5-DD0D-4D1B-B732-46B914130D6D}" presName="theList" presStyleCnt="0"/>
      <dgm:spPr/>
    </dgm:pt>
    <dgm:pt modelId="{291292ED-BFC8-4A02-89DE-8F192FA06FE4}" type="pres">
      <dgm:prSet presAssocID="{234BC47D-0774-4585-BC29-5D5517580AC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5DB045E-4100-4C38-86E3-2899BB38FB65}" type="pres">
      <dgm:prSet presAssocID="{234BC47D-0774-4585-BC29-5D5517580ACC}" presName="aSpace" presStyleCnt="0"/>
      <dgm:spPr/>
    </dgm:pt>
    <dgm:pt modelId="{1ABBDD56-C101-4727-BE69-95AB539A4F1F}" type="pres">
      <dgm:prSet presAssocID="{DA3FF1C4-1C34-44C4-BC1F-1B7A873DBF4B}" presName="aNode" presStyleLbl="fgAcc1" presStyleIdx="1" presStyleCnt="5">
        <dgm:presLayoutVars>
          <dgm:bulletEnabled val="1"/>
        </dgm:presLayoutVars>
      </dgm:prSet>
      <dgm:spPr/>
    </dgm:pt>
    <dgm:pt modelId="{CCB740A8-C170-4C14-B80B-A89042686B72}" type="pres">
      <dgm:prSet presAssocID="{DA3FF1C4-1C34-44C4-BC1F-1B7A873DBF4B}" presName="aSpace" presStyleCnt="0"/>
      <dgm:spPr/>
    </dgm:pt>
    <dgm:pt modelId="{9227E737-2E20-4201-AC19-FF2C3B411690}" type="pres">
      <dgm:prSet presAssocID="{C381E2EB-5ADE-48FD-B929-167DAF5E6ED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DCF46F6-3013-4E1A-8741-B31460F45601}" type="pres">
      <dgm:prSet presAssocID="{C381E2EB-5ADE-48FD-B929-167DAF5E6ED9}" presName="aSpace" presStyleCnt="0"/>
      <dgm:spPr/>
    </dgm:pt>
    <dgm:pt modelId="{6C047A52-AE67-464E-8267-99A4207EF61E}" type="pres">
      <dgm:prSet presAssocID="{7EE2894A-2C34-4EDD-A175-7F1936A5E20E}" presName="aNode" presStyleLbl="fgAcc1" presStyleIdx="3" presStyleCnt="5">
        <dgm:presLayoutVars>
          <dgm:bulletEnabled val="1"/>
        </dgm:presLayoutVars>
      </dgm:prSet>
      <dgm:spPr/>
    </dgm:pt>
    <dgm:pt modelId="{68B3DE70-043E-48EC-BEA6-0DC11D778892}" type="pres">
      <dgm:prSet presAssocID="{7EE2894A-2C34-4EDD-A175-7F1936A5E20E}" presName="aSpace" presStyleCnt="0"/>
      <dgm:spPr/>
    </dgm:pt>
    <dgm:pt modelId="{CCDE3B88-07E4-4598-A096-F395F43BD0C2}" type="pres">
      <dgm:prSet presAssocID="{9FA1ED5A-D71F-422D-A093-16B882C804B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A8CF3AE-8FEE-4B47-B97E-ECE1E1873C1F}" type="pres">
      <dgm:prSet presAssocID="{9FA1ED5A-D71F-422D-A093-16B882C804BB}" presName="aSpace" presStyleCnt="0"/>
      <dgm:spPr/>
    </dgm:pt>
  </dgm:ptLst>
  <dgm:cxnLst>
    <dgm:cxn modelId="{76434637-567B-4B08-9DBF-5802DB6E4D3C}" srcId="{6BD8FAB5-DD0D-4D1B-B732-46B914130D6D}" destId="{7EE2894A-2C34-4EDD-A175-7F1936A5E20E}" srcOrd="3" destOrd="0" parTransId="{1FCE26DF-E425-450D-BE67-E702B599609D}" sibTransId="{C2395447-9A43-42AC-9247-31A6FC712781}"/>
    <dgm:cxn modelId="{A3E014F9-2546-4471-A116-7DA5A442745E}" srcId="{6BD8FAB5-DD0D-4D1B-B732-46B914130D6D}" destId="{C381E2EB-5ADE-48FD-B929-167DAF5E6ED9}" srcOrd="2" destOrd="0" parTransId="{4C455325-7435-4084-96CB-1F02806B8090}" sibTransId="{9095071F-3F0F-416E-A47A-44C37F23E765}"/>
    <dgm:cxn modelId="{DD674154-0597-4D13-B43B-81645AC57BCD}" type="presOf" srcId="{7EE2894A-2C34-4EDD-A175-7F1936A5E20E}" destId="{6C047A52-AE67-464E-8267-99A4207EF61E}" srcOrd="0" destOrd="0" presId="urn:microsoft.com/office/officeart/2005/8/layout/pyramid2"/>
    <dgm:cxn modelId="{BBB94EC7-874D-436C-901F-BF2984AB5EF3}" type="presOf" srcId="{9FA1ED5A-D71F-422D-A093-16B882C804BB}" destId="{CCDE3B88-07E4-4598-A096-F395F43BD0C2}" srcOrd="0" destOrd="0" presId="urn:microsoft.com/office/officeart/2005/8/layout/pyramid2"/>
    <dgm:cxn modelId="{7AA6F22F-B3E2-41A0-A1E9-B2CAE6580E99}" type="presOf" srcId="{DA3FF1C4-1C34-44C4-BC1F-1B7A873DBF4B}" destId="{1ABBDD56-C101-4727-BE69-95AB539A4F1F}" srcOrd="0" destOrd="0" presId="urn:microsoft.com/office/officeart/2005/8/layout/pyramid2"/>
    <dgm:cxn modelId="{D70A82CB-558F-4106-B156-8C7AC97E3A88}" type="presOf" srcId="{234BC47D-0774-4585-BC29-5D5517580ACC}" destId="{291292ED-BFC8-4A02-89DE-8F192FA06FE4}" srcOrd="0" destOrd="0" presId="urn:microsoft.com/office/officeart/2005/8/layout/pyramid2"/>
    <dgm:cxn modelId="{69E141E2-19CF-4FF3-BA46-38850488CC1C}" srcId="{6BD8FAB5-DD0D-4D1B-B732-46B914130D6D}" destId="{234BC47D-0774-4585-BC29-5D5517580ACC}" srcOrd="0" destOrd="0" parTransId="{ADACF9CA-C769-4919-952B-E2367AA755E3}" sibTransId="{6610F17F-4293-4CAD-A763-9BCA78136EB8}"/>
    <dgm:cxn modelId="{CC5E2BA7-76A0-47C9-9BC0-53EB6BDFE90A}" type="presOf" srcId="{C381E2EB-5ADE-48FD-B929-167DAF5E6ED9}" destId="{9227E737-2E20-4201-AC19-FF2C3B411690}" srcOrd="0" destOrd="0" presId="urn:microsoft.com/office/officeart/2005/8/layout/pyramid2"/>
    <dgm:cxn modelId="{CD5C37FA-491E-41F0-9DCE-BDB898DD41F7}" srcId="{6BD8FAB5-DD0D-4D1B-B732-46B914130D6D}" destId="{DA3FF1C4-1C34-44C4-BC1F-1B7A873DBF4B}" srcOrd="1" destOrd="0" parTransId="{05E97EC7-700C-4F0E-9D55-9259D577F789}" sibTransId="{F859400E-9E10-4022-ABE4-8FBFDFF1D952}"/>
    <dgm:cxn modelId="{DB964271-55B7-4FCF-8077-EB82E773D8AE}" type="presOf" srcId="{6BD8FAB5-DD0D-4D1B-B732-46B914130D6D}" destId="{A8D6FF4A-30A4-4E52-AFA4-DEB62C4E914E}" srcOrd="0" destOrd="0" presId="urn:microsoft.com/office/officeart/2005/8/layout/pyramid2"/>
    <dgm:cxn modelId="{C851F3F8-BDD5-49C4-A6BC-7C02CA1FC2E5}" srcId="{6BD8FAB5-DD0D-4D1B-B732-46B914130D6D}" destId="{9FA1ED5A-D71F-422D-A093-16B882C804BB}" srcOrd="4" destOrd="0" parTransId="{205D00A4-E518-47EE-8076-6D07D422B0EC}" sibTransId="{38B8AEE4-AB67-40CB-BFF5-A35A25E05C99}"/>
    <dgm:cxn modelId="{56559F79-26CC-429A-9025-C3C137F56D49}" type="presParOf" srcId="{A8D6FF4A-30A4-4E52-AFA4-DEB62C4E914E}" destId="{D0179414-F0D3-4EF6-8A70-383FD0034D1F}" srcOrd="0" destOrd="0" presId="urn:microsoft.com/office/officeart/2005/8/layout/pyramid2"/>
    <dgm:cxn modelId="{85000CBF-5EC5-4815-A963-07672D621140}" type="presParOf" srcId="{A8D6FF4A-30A4-4E52-AFA4-DEB62C4E914E}" destId="{114C3D48-3552-49AC-ADDF-5C9CDAEFE249}" srcOrd="1" destOrd="0" presId="urn:microsoft.com/office/officeart/2005/8/layout/pyramid2"/>
    <dgm:cxn modelId="{5F979AF6-6A02-4F93-993F-CC20228B27F2}" type="presParOf" srcId="{114C3D48-3552-49AC-ADDF-5C9CDAEFE249}" destId="{291292ED-BFC8-4A02-89DE-8F192FA06FE4}" srcOrd="0" destOrd="0" presId="urn:microsoft.com/office/officeart/2005/8/layout/pyramid2"/>
    <dgm:cxn modelId="{27E4BB74-3B49-4FE4-9C44-0C967CB0CA4D}" type="presParOf" srcId="{114C3D48-3552-49AC-ADDF-5C9CDAEFE249}" destId="{D5DB045E-4100-4C38-86E3-2899BB38FB65}" srcOrd="1" destOrd="0" presId="urn:microsoft.com/office/officeart/2005/8/layout/pyramid2"/>
    <dgm:cxn modelId="{CE79D20F-0F71-4AEC-AF8D-7E72584D5979}" type="presParOf" srcId="{114C3D48-3552-49AC-ADDF-5C9CDAEFE249}" destId="{1ABBDD56-C101-4727-BE69-95AB539A4F1F}" srcOrd="2" destOrd="0" presId="urn:microsoft.com/office/officeart/2005/8/layout/pyramid2"/>
    <dgm:cxn modelId="{921140EB-0523-4EBC-A8DE-23C98CFF3125}" type="presParOf" srcId="{114C3D48-3552-49AC-ADDF-5C9CDAEFE249}" destId="{CCB740A8-C170-4C14-B80B-A89042686B72}" srcOrd="3" destOrd="0" presId="urn:microsoft.com/office/officeart/2005/8/layout/pyramid2"/>
    <dgm:cxn modelId="{94D841F4-CBAD-494B-B805-F6726364645C}" type="presParOf" srcId="{114C3D48-3552-49AC-ADDF-5C9CDAEFE249}" destId="{9227E737-2E20-4201-AC19-FF2C3B411690}" srcOrd="4" destOrd="0" presId="urn:microsoft.com/office/officeart/2005/8/layout/pyramid2"/>
    <dgm:cxn modelId="{649F52C7-B79E-4B9F-97A3-0C46FE473E85}" type="presParOf" srcId="{114C3D48-3552-49AC-ADDF-5C9CDAEFE249}" destId="{1DCF46F6-3013-4E1A-8741-B31460F45601}" srcOrd="5" destOrd="0" presId="urn:microsoft.com/office/officeart/2005/8/layout/pyramid2"/>
    <dgm:cxn modelId="{2FCE4060-EB97-4AEE-A070-71EF3E90BC38}" type="presParOf" srcId="{114C3D48-3552-49AC-ADDF-5C9CDAEFE249}" destId="{6C047A52-AE67-464E-8267-99A4207EF61E}" srcOrd="6" destOrd="0" presId="urn:microsoft.com/office/officeart/2005/8/layout/pyramid2"/>
    <dgm:cxn modelId="{5E3C3FFD-3494-4030-8D5B-0B0EEFE4CC4B}" type="presParOf" srcId="{114C3D48-3552-49AC-ADDF-5C9CDAEFE249}" destId="{68B3DE70-043E-48EC-BEA6-0DC11D778892}" srcOrd="7" destOrd="0" presId="urn:microsoft.com/office/officeart/2005/8/layout/pyramid2"/>
    <dgm:cxn modelId="{B8F154A2-4A77-47CB-AF1B-658B555ED976}" type="presParOf" srcId="{114C3D48-3552-49AC-ADDF-5C9CDAEFE249}" destId="{CCDE3B88-07E4-4598-A096-F395F43BD0C2}" srcOrd="8" destOrd="0" presId="urn:microsoft.com/office/officeart/2005/8/layout/pyramid2"/>
    <dgm:cxn modelId="{F2E5D411-7374-4E51-84E7-E32AF57C35B5}" type="presParOf" srcId="{114C3D48-3552-49AC-ADDF-5C9CDAEFE249}" destId="{CA8CF3AE-8FEE-4B47-B97E-ECE1E1873C1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79414-F0D3-4EF6-8A70-383FD0034D1F}">
      <dsp:nvSpPr>
        <dsp:cNvPr id="0" name=""/>
        <dsp:cNvSpPr/>
      </dsp:nvSpPr>
      <dsp:spPr>
        <a:xfrm>
          <a:off x="0" y="0"/>
          <a:ext cx="5361681" cy="590082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292ED-BFC8-4A02-89DE-8F192FA06FE4}">
      <dsp:nvSpPr>
        <dsp:cNvPr id="0" name=""/>
        <dsp:cNvSpPr/>
      </dsp:nvSpPr>
      <dsp:spPr>
        <a:xfrm>
          <a:off x="2680840" y="590658"/>
          <a:ext cx="3485093" cy="8390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Autorrealización</a:t>
          </a:r>
          <a:endParaRPr lang="es-PE" sz="3500" kern="1200" dirty="0"/>
        </a:p>
      </dsp:txBody>
      <dsp:txXfrm>
        <a:off x="2721798" y="631616"/>
        <a:ext cx="3403177" cy="757107"/>
      </dsp:txXfrm>
    </dsp:sp>
    <dsp:sp modelId="{1ABBDD56-C101-4727-BE69-95AB539A4F1F}">
      <dsp:nvSpPr>
        <dsp:cNvPr id="0" name=""/>
        <dsp:cNvSpPr/>
      </dsp:nvSpPr>
      <dsp:spPr>
        <a:xfrm>
          <a:off x="2680840" y="1534560"/>
          <a:ext cx="3485093" cy="8390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Reconocimiento</a:t>
          </a:r>
          <a:endParaRPr lang="es-PE" sz="3500" kern="1200" dirty="0"/>
        </a:p>
      </dsp:txBody>
      <dsp:txXfrm>
        <a:off x="2721798" y="1575518"/>
        <a:ext cx="3403177" cy="757107"/>
      </dsp:txXfrm>
    </dsp:sp>
    <dsp:sp modelId="{9227E737-2E20-4201-AC19-FF2C3B411690}">
      <dsp:nvSpPr>
        <dsp:cNvPr id="0" name=""/>
        <dsp:cNvSpPr/>
      </dsp:nvSpPr>
      <dsp:spPr>
        <a:xfrm>
          <a:off x="2680840" y="2478462"/>
          <a:ext cx="3485093" cy="8390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Afiliación</a:t>
          </a:r>
          <a:endParaRPr lang="es-PE" sz="3500" kern="1200" dirty="0"/>
        </a:p>
      </dsp:txBody>
      <dsp:txXfrm>
        <a:off x="2721798" y="2519420"/>
        <a:ext cx="3403177" cy="757107"/>
      </dsp:txXfrm>
    </dsp:sp>
    <dsp:sp modelId="{6C047A52-AE67-464E-8267-99A4207EF61E}">
      <dsp:nvSpPr>
        <dsp:cNvPr id="0" name=""/>
        <dsp:cNvSpPr/>
      </dsp:nvSpPr>
      <dsp:spPr>
        <a:xfrm>
          <a:off x="2680840" y="3422364"/>
          <a:ext cx="3485093" cy="8390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Seguridad</a:t>
          </a:r>
          <a:endParaRPr lang="es-PE" sz="3500" kern="1200" dirty="0"/>
        </a:p>
      </dsp:txBody>
      <dsp:txXfrm>
        <a:off x="2721798" y="3463322"/>
        <a:ext cx="3403177" cy="757107"/>
      </dsp:txXfrm>
    </dsp:sp>
    <dsp:sp modelId="{CCDE3B88-07E4-4598-A096-F395F43BD0C2}">
      <dsp:nvSpPr>
        <dsp:cNvPr id="0" name=""/>
        <dsp:cNvSpPr/>
      </dsp:nvSpPr>
      <dsp:spPr>
        <a:xfrm>
          <a:off x="2680840" y="4366266"/>
          <a:ext cx="3485093" cy="8390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Fisiología</a:t>
          </a:r>
          <a:endParaRPr lang="es-PE" sz="3500" kern="1200" dirty="0"/>
        </a:p>
      </dsp:txBody>
      <dsp:txXfrm>
        <a:off x="2721798" y="4407224"/>
        <a:ext cx="3403177" cy="757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285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567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527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362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0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19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170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076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117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5058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923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A97F-9D12-4E61-BAAD-0D50825D26BA}" type="datetimeFigureOut">
              <a:rPr lang="es-PE" smtClean="0"/>
              <a:t>22/08/2016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0078-1DEE-4400-9896-E562FE63E5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037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9/UCdelSUR.jpg/240px-UCdelSU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41"/>
          <a:stretch/>
        </p:blipFill>
        <p:spPr bwMode="auto">
          <a:xfrm>
            <a:off x="8515193" y="5569527"/>
            <a:ext cx="3676807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8/89/UCdelSUR.jpg/240px-UCdelSU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" t="78589" r="17298" b="-718"/>
          <a:stretch/>
        </p:blipFill>
        <p:spPr bwMode="auto">
          <a:xfrm>
            <a:off x="4286991" y="6382988"/>
            <a:ext cx="4228201" cy="4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51533915"/>
              </p:ext>
            </p:extLst>
          </p:nvPr>
        </p:nvGraphicFramePr>
        <p:xfrm>
          <a:off x="222992" y="178130"/>
          <a:ext cx="6165934" cy="5900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/>
          <p:cNvSpPr/>
          <p:nvPr/>
        </p:nvSpPr>
        <p:spPr>
          <a:xfrm>
            <a:off x="6610599" y="206285"/>
            <a:ext cx="533597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i="0" dirty="0" smtClean="0">
                <a:effectLst/>
                <a:latin typeface="Verdana" panose="020B0604030504040204" pitchFamily="34" charset="0"/>
              </a:rPr>
              <a:t>“Los mayores índices de obesidad y deuda personal, la escasez crónica de tiempo y la degradación ambiental son síntomas de un consumo excesivo que reduce la calidad de vida de muchas personas”</a:t>
            </a:r>
            <a:endParaRPr lang="es-PE" sz="1400" dirty="0"/>
          </a:p>
        </p:txBody>
      </p:sp>
      <p:sp>
        <p:nvSpPr>
          <p:cNvPr id="6" name="Rectángulo 5"/>
          <p:cNvSpPr/>
          <p:nvPr/>
        </p:nvSpPr>
        <p:spPr>
          <a:xfrm>
            <a:off x="6401091" y="1589132"/>
            <a:ext cx="27072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0" i="0" dirty="0" smtClean="0">
                <a:effectLst/>
                <a:latin typeface="Verdana" panose="020B0604030504040204" pitchFamily="34" charset="0"/>
              </a:rPr>
              <a:t>"El aumento del consumo ha ayudado a satisfacer necesidades básicas y a crear empleos“</a:t>
            </a:r>
          </a:p>
          <a:p>
            <a:pPr algn="ctr"/>
            <a:endParaRPr lang="es-PE" sz="1400" dirty="0">
              <a:latin typeface="Verdana" panose="020B0604030504040204" pitchFamily="34" charset="0"/>
            </a:endParaRPr>
          </a:p>
          <a:p>
            <a:pPr algn="ctr"/>
            <a:r>
              <a:rPr lang="es-PE" sz="1400" dirty="0">
                <a:latin typeface="Verdana" panose="020B0604030504040204" pitchFamily="34" charset="0"/>
              </a:rPr>
              <a:t>Christopher </a:t>
            </a:r>
            <a:r>
              <a:rPr lang="es-PE" sz="1400" dirty="0" err="1">
                <a:latin typeface="Verdana" panose="020B0604030504040204" pitchFamily="34" charset="0"/>
              </a:rPr>
              <a:t>Flavin</a:t>
            </a:r>
            <a:endParaRPr lang="es-PE" sz="1400" dirty="0">
              <a:latin typeface="Verdana" panose="020B060403050404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963891" y="1589132"/>
            <a:ext cx="29826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0" i="0" dirty="0" smtClean="0">
                <a:effectLst/>
                <a:latin typeface="Verdana" panose="020B0604030504040204" pitchFamily="34" charset="0"/>
              </a:rPr>
              <a:t>"Pero, en este siglo, el apetito consumidor sin precedentes destruye los sistemas naturales de los que todos dependemos y hace aún más difícil que los pobres satisfagan sus necesidades básicas"</a:t>
            </a:r>
            <a:endParaRPr lang="es-PE" sz="1400" dirty="0"/>
          </a:p>
        </p:txBody>
      </p:sp>
      <p:pic>
        <p:nvPicPr>
          <p:cNvPr id="1030" name="Picture 6" descr="https://upload.wikimedia.org/wikipedia/commons/thumb/5/5a/Bosque.jpg/250px-Bosqu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124" y="3776349"/>
            <a:ext cx="1788068" cy="133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elheraldo.co/sites/default/files/styles/detalle_articulo/public/2016/02/15/articulo/new-sail-sedan.jpg?itok=SG68F0S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168" y="3860716"/>
            <a:ext cx="1898856" cy="96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305091" y="242331"/>
            <a:ext cx="183246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Cuando se les preguntó, sólo un tercio de ellos dijo ser "muy feliz".</a:t>
            </a:r>
          </a:p>
          <a:p>
            <a:pPr algn="ctr"/>
            <a:r>
              <a:rPr lang="es-PE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(1957)</a:t>
            </a:r>
            <a:endParaRPr lang="es-PE" sz="1400" dirty="0"/>
          </a:p>
        </p:txBody>
      </p:sp>
      <p:pic>
        <p:nvPicPr>
          <p:cNvPr id="1036" name="Picture 12" descr="http://upload.wikimedia.org/wikipedia/commons/thumb/3/3e/USA_Flag_Map.svg/640px-USA_Flag_Map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91" y="1411882"/>
            <a:ext cx="1489208" cy="9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blog.constanza.org/wp-content/uploads/2016/01/china-flag-map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9" y="2440053"/>
            <a:ext cx="1435719" cy="10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/>
          <p:cNvSpPr/>
          <p:nvPr/>
        </p:nvSpPr>
        <p:spPr>
          <a:xfrm>
            <a:off x="5629777" y="5809022"/>
            <a:ext cx="27072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Reformas Tributarias</a:t>
            </a:r>
            <a:endParaRPr lang="es-PE" sz="16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796405" y="3282467"/>
            <a:ext cx="23487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Instituto </a:t>
            </a:r>
            <a:r>
              <a:rPr lang="es-PE" sz="1400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Worldwatch</a:t>
            </a:r>
            <a:endParaRPr lang="es-PE" sz="1400" dirty="0"/>
          </a:p>
        </p:txBody>
      </p:sp>
      <p:sp>
        <p:nvSpPr>
          <p:cNvPr id="18" name="Rectángulo 17"/>
          <p:cNvSpPr/>
          <p:nvPr/>
        </p:nvSpPr>
        <p:spPr>
          <a:xfrm>
            <a:off x="224864" y="6466605"/>
            <a:ext cx="35092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Jazmín Macha y Ximena Taboada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2408514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120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PJ202-15</dc:creator>
  <cp:lastModifiedBy>PJ202-15</cp:lastModifiedBy>
  <cp:revision>4</cp:revision>
  <dcterms:created xsi:type="dcterms:W3CDTF">2016-08-22T18:27:07Z</dcterms:created>
  <dcterms:modified xsi:type="dcterms:W3CDTF">2016-08-22T18:41:54Z</dcterms:modified>
</cp:coreProperties>
</file>